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68" r:id="rId6"/>
    <p:sldId id="259" r:id="rId7"/>
    <p:sldId id="269" r:id="rId8"/>
    <p:sldId id="270" r:id="rId9"/>
    <p:sldId id="271" r:id="rId10"/>
    <p:sldId id="267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0AD726-E436-BFA5-55F5-9A9300481731}" v="80" dt="2025-06-23T18:43:07.8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gerio Biondi" userId="S::rogerio.biondi@tamago.cx::28d2f06e-c85a-4ed2-8c3c-68061e247fc6" providerId="AD" clId="Web-{D4BFEB81-738D-457F-2933-186885B4DFD9}"/>
    <pc:docChg chg="modSld">
      <pc:chgData name="Rogerio Biondi" userId="S::rogerio.biondi@tamago.cx::28d2f06e-c85a-4ed2-8c3c-68061e247fc6" providerId="AD" clId="Web-{D4BFEB81-738D-457F-2933-186885B4DFD9}" dt="2025-06-17T13:10:37.368" v="4" actId="20577"/>
      <pc:docMkLst>
        <pc:docMk/>
      </pc:docMkLst>
      <pc:sldChg chg="modSp">
        <pc:chgData name="Rogerio Biondi" userId="S::rogerio.biondi@tamago.cx::28d2f06e-c85a-4ed2-8c3c-68061e247fc6" providerId="AD" clId="Web-{D4BFEB81-738D-457F-2933-186885B4DFD9}" dt="2025-06-17T13:10:37.368" v="4" actId="20577"/>
        <pc:sldMkLst>
          <pc:docMk/>
          <pc:sldMk cId="2207185931" sldId="258"/>
        </pc:sldMkLst>
        <pc:spChg chg="mod">
          <ac:chgData name="Rogerio Biondi" userId="S::rogerio.biondi@tamago.cx::28d2f06e-c85a-4ed2-8c3c-68061e247fc6" providerId="AD" clId="Web-{D4BFEB81-738D-457F-2933-186885B4DFD9}" dt="2025-06-17T13:10:37.368" v="4" actId="20577"/>
          <ac:spMkLst>
            <pc:docMk/>
            <pc:sldMk cId="2207185931" sldId="258"/>
            <ac:spMk id="6" creationId="{59E39CB4-90F7-EB67-8B54-BAAA266FAAF9}"/>
          </ac:spMkLst>
        </pc:spChg>
      </pc:sldChg>
    </pc:docChg>
  </pc:docChgLst>
  <pc:docChgLst>
    <pc:chgData name="Rogerio Biondi" userId="28d2f06e-c85a-4ed2-8c3c-68061e247fc6" providerId="ADAL" clId="{C55AE294-2C4B-F742-946D-55C45F596BB7}"/>
    <pc:docChg chg="undo custSel addSld delSld modSld sldOrd">
      <pc:chgData name="Rogerio Biondi" userId="28d2f06e-c85a-4ed2-8c3c-68061e247fc6" providerId="ADAL" clId="{C55AE294-2C4B-F742-946D-55C45F596BB7}" dt="2025-06-16T20:29:19.326" v="1331" actId="1036"/>
      <pc:docMkLst>
        <pc:docMk/>
      </pc:docMkLst>
      <pc:sldChg chg="modSp del mod">
        <pc:chgData name="Rogerio Biondi" userId="28d2f06e-c85a-4ed2-8c3c-68061e247fc6" providerId="ADAL" clId="{C55AE294-2C4B-F742-946D-55C45F596BB7}" dt="2025-06-16T19:44:00.394" v="72" actId="2696"/>
        <pc:sldMkLst>
          <pc:docMk/>
          <pc:sldMk cId="2210866551" sldId="256"/>
        </pc:sldMkLst>
        <pc:graphicFrameChg chg="mod">
          <ac:chgData name="Rogerio Biondi" userId="28d2f06e-c85a-4ed2-8c3c-68061e247fc6" providerId="ADAL" clId="{C55AE294-2C4B-F742-946D-55C45F596BB7}" dt="2025-06-16T19:43:42.572" v="71" actId="1076"/>
          <ac:graphicFrameMkLst>
            <pc:docMk/>
            <pc:sldMk cId="2210866551" sldId="256"/>
            <ac:graphicFrameMk id="4" creationId="{A2AA1888-55B6-6826-6740-04F8EA55A08D}"/>
          </ac:graphicFrameMkLst>
        </pc:graphicFrameChg>
      </pc:sldChg>
      <pc:sldChg chg="delSp del mod ord">
        <pc:chgData name="Rogerio Biondi" userId="28d2f06e-c85a-4ed2-8c3c-68061e247fc6" providerId="ADAL" clId="{C55AE294-2C4B-F742-946D-55C45F596BB7}" dt="2025-06-16T20:18:47.361" v="1193" actId="2696"/>
        <pc:sldMkLst>
          <pc:docMk/>
          <pc:sldMk cId="1852892524" sldId="257"/>
        </pc:sldMkLst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9" creationId="{04BCEB52-40DC-A1FC-33A8-760B88D81E35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11" creationId="{F4FC3F87-7798-0F67-B5AA-1955A2034588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12" creationId="{946C2996-BBC5-4723-F388-D864CCCDA958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15" creationId="{2C905329-41D2-3A65-D034-BE5FFFB10C92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17" creationId="{93C3F812-F3B5-96A7-AEE4-ECC38773D6BA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29" creationId="{C0491622-EFB6-DE42-B002-E85AA39A689B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30" creationId="{7200D58C-264A-30AC-40D7-F00008249DDB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31" creationId="{DAC315B2-4540-E7FB-AF2C-3E85E62E515E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88" creationId="{505FADA0-C223-EAA3-B981-DEEAAEF58A1D}"/>
          </ac:spMkLst>
        </pc:spChg>
        <pc:spChg chg="del">
          <ac:chgData name="Rogerio Biondi" userId="28d2f06e-c85a-4ed2-8c3c-68061e247fc6" providerId="ADAL" clId="{C55AE294-2C4B-F742-946D-55C45F596BB7}" dt="2025-06-16T20:17:26.637" v="1153" actId="21"/>
          <ac:spMkLst>
            <pc:docMk/>
            <pc:sldMk cId="1852892524" sldId="257"/>
            <ac:spMk id="96" creationId="{D7FF2789-4F23-946C-1A85-015BDBFD78E6}"/>
          </ac:spMkLst>
        </pc:spChg>
        <pc:picChg chg="del">
          <ac:chgData name="Rogerio Biondi" userId="28d2f06e-c85a-4ed2-8c3c-68061e247fc6" providerId="ADAL" clId="{C55AE294-2C4B-F742-946D-55C45F596BB7}" dt="2025-06-16T20:14:27.217" v="1027" actId="21"/>
          <ac:picMkLst>
            <pc:docMk/>
            <pc:sldMk cId="1852892524" sldId="257"/>
            <ac:picMk id="102" creationId="{17DF4742-B911-2F19-1E8A-ED08D9D3F375}"/>
          </ac:picMkLst>
        </pc:picChg>
      </pc:sldChg>
      <pc:sldChg chg="addSp delSp modSp new mod ord setBg">
        <pc:chgData name="Rogerio Biondi" userId="28d2f06e-c85a-4ed2-8c3c-68061e247fc6" providerId="ADAL" clId="{C55AE294-2C4B-F742-946D-55C45F596BB7}" dt="2025-06-16T20:16:36.099" v="1124" actId="1035"/>
        <pc:sldMkLst>
          <pc:docMk/>
          <pc:sldMk cId="2207185931" sldId="258"/>
        </pc:sldMkLst>
        <pc:spChg chg="del">
          <ac:chgData name="Rogerio Biondi" userId="28d2f06e-c85a-4ed2-8c3c-68061e247fc6" providerId="ADAL" clId="{C55AE294-2C4B-F742-946D-55C45F596BB7}" dt="2025-06-16T19:39:55.529" v="2" actId="478"/>
          <ac:spMkLst>
            <pc:docMk/>
            <pc:sldMk cId="2207185931" sldId="258"/>
            <ac:spMk id="2" creationId="{B3521848-BB4F-D14D-7CF3-0F05E4007928}"/>
          </ac:spMkLst>
        </pc:spChg>
        <pc:spChg chg="del">
          <ac:chgData name="Rogerio Biondi" userId="28d2f06e-c85a-4ed2-8c3c-68061e247fc6" providerId="ADAL" clId="{C55AE294-2C4B-F742-946D-55C45F596BB7}" dt="2025-06-16T19:39:56.798" v="3" actId="478"/>
          <ac:spMkLst>
            <pc:docMk/>
            <pc:sldMk cId="2207185931" sldId="258"/>
            <ac:spMk id="3" creationId="{005F05DC-50E5-F793-F8DF-B0C2CF3B0AD9}"/>
          </ac:spMkLst>
        </pc:spChg>
        <pc:spChg chg="add del mod">
          <ac:chgData name="Rogerio Biondi" userId="28d2f06e-c85a-4ed2-8c3c-68061e247fc6" providerId="ADAL" clId="{C55AE294-2C4B-F742-946D-55C45F596BB7}" dt="2025-06-16T19:45:19.610" v="78" actId="21"/>
          <ac:spMkLst>
            <pc:docMk/>
            <pc:sldMk cId="2207185931" sldId="258"/>
            <ac:spMk id="5" creationId="{7BAC18C4-43D4-232E-B82A-95F8575B0268}"/>
          </ac:spMkLst>
        </pc:spChg>
        <pc:spChg chg="add mod">
          <ac:chgData name="Rogerio Biondi" userId="28d2f06e-c85a-4ed2-8c3c-68061e247fc6" providerId="ADAL" clId="{C55AE294-2C4B-F742-946D-55C45F596BB7}" dt="2025-06-16T19:48:48.434" v="180" actId="1036"/>
          <ac:spMkLst>
            <pc:docMk/>
            <pc:sldMk cId="2207185931" sldId="258"/>
            <ac:spMk id="6" creationId="{59E39CB4-90F7-EB67-8B54-BAAA266FAAF9}"/>
          </ac:spMkLst>
        </pc:spChg>
        <pc:spChg chg="add mod">
          <ac:chgData name="Rogerio Biondi" userId="28d2f06e-c85a-4ed2-8c3c-68061e247fc6" providerId="ADAL" clId="{C55AE294-2C4B-F742-946D-55C45F596BB7}" dt="2025-06-16T20:16:36.099" v="1124" actId="1035"/>
          <ac:spMkLst>
            <pc:docMk/>
            <pc:sldMk cId="2207185931" sldId="258"/>
            <ac:spMk id="8" creationId="{DA600BA6-C61C-D1F3-583F-DEFB3E798949}"/>
          </ac:spMkLst>
        </pc:spChg>
        <pc:spChg chg="add">
          <ac:chgData name="Rogerio Biondi" userId="28d2f06e-c85a-4ed2-8c3c-68061e247fc6" providerId="ADAL" clId="{C55AE294-2C4B-F742-946D-55C45F596BB7}" dt="2025-06-16T19:40:02.242" v="6" actId="26606"/>
          <ac:spMkLst>
            <pc:docMk/>
            <pc:sldMk cId="2207185931" sldId="258"/>
            <ac:spMk id="9" creationId="{42A4FC2C-047E-45A5-965D-8E1E3BF09BC6}"/>
          </ac:spMkLst>
        </pc:spChg>
        <pc:picChg chg="add mod">
          <ac:chgData name="Rogerio Biondi" userId="28d2f06e-c85a-4ed2-8c3c-68061e247fc6" providerId="ADAL" clId="{C55AE294-2C4B-F742-946D-55C45F596BB7}" dt="2025-06-16T19:40:56.523" v="8" actId="962"/>
          <ac:picMkLst>
            <pc:docMk/>
            <pc:sldMk cId="2207185931" sldId="258"/>
            <ac:picMk id="4" creationId="{5C0AAF73-DBF7-3EFD-AEC2-3FC9171DB707}"/>
          </ac:picMkLst>
        </pc:picChg>
        <pc:cxnChg chg="add mod">
          <ac:chgData name="Rogerio Biondi" userId="28d2f06e-c85a-4ed2-8c3c-68061e247fc6" providerId="ADAL" clId="{C55AE294-2C4B-F742-946D-55C45F596BB7}" dt="2025-06-16T20:16:17.634" v="1085" actId="14100"/>
          <ac:cxnSpMkLst>
            <pc:docMk/>
            <pc:sldMk cId="2207185931" sldId="258"/>
            <ac:cxnSpMk id="11" creationId="{81C371D3-C0F9-2B16-8BFB-3CAC074F8333}"/>
          </ac:cxnSpMkLst>
        </pc:cxnChg>
      </pc:sldChg>
      <pc:sldChg chg="addSp delSp modSp new add del mod ord">
        <pc:chgData name="Rogerio Biondi" userId="28d2f06e-c85a-4ed2-8c3c-68061e247fc6" providerId="ADAL" clId="{C55AE294-2C4B-F742-946D-55C45F596BB7}" dt="2025-06-16T20:29:19.326" v="1331" actId="1036"/>
        <pc:sldMkLst>
          <pc:docMk/>
          <pc:sldMk cId="755916454" sldId="259"/>
        </pc:sldMkLst>
        <pc:spChg chg="mod">
          <ac:chgData name="Rogerio Biondi" userId="28d2f06e-c85a-4ed2-8c3c-68061e247fc6" providerId="ADAL" clId="{C55AE294-2C4B-F742-946D-55C45F596BB7}" dt="2025-06-16T19:49:42.196" v="203" actId="207"/>
          <ac:spMkLst>
            <pc:docMk/>
            <pc:sldMk cId="755916454" sldId="259"/>
            <ac:spMk id="2" creationId="{DB017101-4F53-A331-B153-0F7DD420A0F8}"/>
          </ac:spMkLst>
        </pc:spChg>
        <pc:spChg chg="del mod">
          <ac:chgData name="Rogerio Biondi" userId="28d2f06e-c85a-4ed2-8c3c-68061e247fc6" providerId="ADAL" clId="{C55AE294-2C4B-F742-946D-55C45F596BB7}" dt="2025-06-16T19:49:12.594" v="200" actId="478"/>
          <ac:spMkLst>
            <pc:docMk/>
            <pc:sldMk cId="755916454" sldId="259"/>
            <ac:spMk id="3" creationId="{69A9B00A-ADB4-A9AC-E80D-9D5630BECA21}"/>
          </ac:spMkLst>
        </pc:spChg>
        <pc:spChg chg="add del mod">
          <ac:chgData name="Rogerio Biondi" userId="28d2f06e-c85a-4ed2-8c3c-68061e247fc6" providerId="ADAL" clId="{C55AE294-2C4B-F742-946D-55C45F596BB7}" dt="2025-06-16T20:28:50.875" v="1318"/>
          <ac:spMkLst>
            <pc:docMk/>
            <pc:sldMk cId="755916454" sldId="259"/>
            <ac:spMk id="3" creationId="{7319B4DA-1F4E-0FAF-F1DB-AB21DF2A4178}"/>
          </ac:spMkLst>
        </pc:spChg>
        <pc:spChg chg="add mod">
          <ac:chgData name="Rogerio Biondi" userId="28d2f06e-c85a-4ed2-8c3c-68061e247fc6" providerId="ADAL" clId="{C55AE294-2C4B-F742-946D-55C45F596BB7}" dt="2025-06-16T20:28:49.328" v="1316" actId="14100"/>
          <ac:spMkLst>
            <pc:docMk/>
            <pc:sldMk cId="755916454" sldId="259"/>
            <ac:spMk id="5" creationId="{88C8C01A-BD7F-FAF1-EE09-33E0D56207B8}"/>
          </ac:spMkLst>
        </pc:spChg>
        <pc:spChg chg="add mod">
          <ac:chgData name="Rogerio Biondi" userId="28d2f06e-c85a-4ed2-8c3c-68061e247fc6" providerId="ADAL" clId="{C55AE294-2C4B-F742-946D-55C45F596BB7}" dt="2025-06-16T20:29:19.326" v="1331" actId="1036"/>
          <ac:spMkLst>
            <pc:docMk/>
            <pc:sldMk cId="755916454" sldId="259"/>
            <ac:spMk id="6" creationId="{AF5E95C1-26BC-24B5-D494-3F71D6363191}"/>
          </ac:spMkLst>
        </pc:spChg>
        <pc:picChg chg="add mod">
          <ac:chgData name="Rogerio Biondi" userId="28d2f06e-c85a-4ed2-8c3c-68061e247fc6" providerId="ADAL" clId="{C55AE294-2C4B-F742-946D-55C45F596BB7}" dt="2025-06-16T19:53:00.170" v="325" actId="1076"/>
          <ac:picMkLst>
            <pc:docMk/>
            <pc:sldMk cId="755916454" sldId="259"/>
            <ac:picMk id="7" creationId="{4091C517-BA60-DE8C-5664-883CD50887D0}"/>
          </ac:picMkLst>
        </pc:picChg>
      </pc:sldChg>
      <pc:sldChg chg="addSp modSp add mod">
        <pc:chgData name="Rogerio Biondi" userId="28d2f06e-c85a-4ed2-8c3c-68061e247fc6" providerId="ADAL" clId="{C55AE294-2C4B-F742-946D-55C45F596BB7}" dt="2025-06-16T19:53:30.996" v="331" actId="1076"/>
        <pc:sldMkLst>
          <pc:docMk/>
          <pc:sldMk cId="2906668092" sldId="260"/>
        </pc:sldMkLst>
        <pc:spChg chg="mod">
          <ac:chgData name="Rogerio Biondi" userId="28d2f06e-c85a-4ed2-8c3c-68061e247fc6" providerId="ADAL" clId="{C55AE294-2C4B-F742-946D-55C45F596BB7}" dt="2025-06-16T19:50:42.334" v="251" actId="20577"/>
          <ac:spMkLst>
            <pc:docMk/>
            <pc:sldMk cId="2906668092" sldId="260"/>
            <ac:spMk id="2" creationId="{C7CCDE25-D0B3-9840-AB47-C595D1ECD1BA}"/>
          </ac:spMkLst>
        </pc:spChg>
        <pc:spChg chg="mod">
          <ac:chgData name="Rogerio Biondi" userId="28d2f06e-c85a-4ed2-8c3c-68061e247fc6" providerId="ADAL" clId="{C55AE294-2C4B-F742-946D-55C45F596BB7}" dt="2025-06-16T19:50:57.023" v="282" actId="20577"/>
          <ac:spMkLst>
            <pc:docMk/>
            <pc:sldMk cId="2906668092" sldId="260"/>
            <ac:spMk id="5" creationId="{54205406-72D0-024F-345E-E7BB444286A6}"/>
          </ac:spMkLst>
        </pc:spChg>
        <pc:picChg chg="add mod">
          <ac:chgData name="Rogerio Biondi" userId="28d2f06e-c85a-4ed2-8c3c-68061e247fc6" providerId="ADAL" clId="{C55AE294-2C4B-F742-946D-55C45F596BB7}" dt="2025-06-16T19:53:30.996" v="331" actId="1076"/>
          <ac:picMkLst>
            <pc:docMk/>
            <pc:sldMk cId="2906668092" sldId="260"/>
            <ac:picMk id="4" creationId="{F61E38FE-8C22-3F12-81D3-03CF85392BCA}"/>
          </ac:picMkLst>
        </pc:picChg>
      </pc:sldChg>
      <pc:sldChg chg="addSp delSp modSp add mod">
        <pc:chgData name="Rogerio Biondi" userId="28d2f06e-c85a-4ed2-8c3c-68061e247fc6" providerId="ADAL" clId="{C55AE294-2C4B-F742-946D-55C45F596BB7}" dt="2025-06-16T20:14:53.264" v="1032" actId="21"/>
        <pc:sldMkLst>
          <pc:docMk/>
          <pc:sldMk cId="680854720" sldId="261"/>
        </pc:sldMkLst>
        <pc:spChg chg="mod">
          <ac:chgData name="Rogerio Biondi" userId="28d2f06e-c85a-4ed2-8c3c-68061e247fc6" providerId="ADAL" clId="{C55AE294-2C4B-F742-946D-55C45F596BB7}" dt="2025-06-16T19:51:15.594" v="313" actId="20577"/>
          <ac:spMkLst>
            <pc:docMk/>
            <pc:sldMk cId="680854720" sldId="261"/>
            <ac:spMk id="2" creationId="{6EE6DEDE-86B9-7072-1A60-B2B6CC70D175}"/>
          </ac:spMkLst>
        </pc:spChg>
        <pc:spChg chg="add mod">
          <ac:chgData name="Rogerio Biondi" userId="28d2f06e-c85a-4ed2-8c3c-68061e247fc6" providerId="ADAL" clId="{C55AE294-2C4B-F742-946D-55C45F596BB7}" dt="2025-06-16T19:54:36.997" v="351" actId="14100"/>
          <ac:spMkLst>
            <pc:docMk/>
            <pc:sldMk cId="680854720" sldId="261"/>
            <ac:spMk id="3" creationId="{AD7651B4-7FC2-56C5-B65F-EFB1054AB604}"/>
          </ac:spMkLst>
        </pc:spChg>
        <pc:spChg chg="del">
          <ac:chgData name="Rogerio Biondi" userId="28d2f06e-c85a-4ed2-8c3c-68061e247fc6" providerId="ADAL" clId="{C55AE294-2C4B-F742-946D-55C45F596BB7}" dt="2025-06-16T19:53:56.801" v="334" actId="478"/>
          <ac:spMkLst>
            <pc:docMk/>
            <pc:sldMk cId="680854720" sldId="261"/>
            <ac:spMk id="5" creationId="{7FFF7B79-75DC-0CF8-A1B7-0F34B644301C}"/>
          </ac:spMkLst>
        </pc:spChg>
        <pc:spChg chg="add del mod">
          <ac:chgData name="Rogerio Biondi" userId="28d2f06e-c85a-4ed2-8c3c-68061e247fc6" providerId="ADAL" clId="{C55AE294-2C4B-F742-946D-55C45F596BB7}" dt="2025-06-16T19:54:00.207" v="335" actId="478"/>
          <ac:spMkLst>
            <pc:docMk/>
            <pc:sldMk cId="680854720" sldId="261"/>
            <ac:spMk id="6" creationId="{9D3D779D-2159-47E3-D924-D2B1EB923EC2}"/>
          </ac:spMkLst>
        </pc:spChg>
        <pc:spChg chg="add mod">
          <ac:chgData name="Rogerio Biondi" userId="28d2f06e-c85a-4ed2-8c3c-68061e247fc6" providerId="ADAL" clId="{C55AE294-2C4B-F742-946D-55C45F596BB7}" dt="2025-06-16T19:55:28.007" v="401" actId="1035"/>
          <ac:spMkLst>
            <pc:docMk/>
            <pc:sldMk cId="680854720" sldId="261"/>
            <ac:spMk id="8" creationId="{C3A9DC07-32FF-571A-729B-AC5CD99749E8}"/>
          </ac:spMkLst>
        </pc:spChg>
        <pc:spChg chg="add mod">
          <ac:chgData name="Rogerio Biondi" userId="28d2f06e-c85a-4ed2-8c3c-68061e247fc6" providerId="ADAL" clId="{C55AE294-2C4B-F742-946D-55C45F596BB7}" dt="2025-06-16T19:59:38.953" v="582" actId="554"/>
          <ac:spMkLst>
            <pc:docMk/>
            <pc:sldMk cId="680854720" sldId="261"/>
            <ac:spMk id="12" creationId="{36E77CAE-79FA-C2C5-CA0F-B9DA9134FE11}"/>
          </ac:spMkLst>
        </pc:spChg>
        <pc:spChg chg="add mod">
          <ac:chgData name="Rogerio Biondi" userId="28d2f06e-c85a-4ed2-8c3c-68061e247fc6" providerId="ADAL" clId="{C55AE294-2C4B-F742-946D-55C45F596BB7}" dt="2025-06-16T19:59:38.953" v="582" actId="554"/>
          <ac:spMkLst>
            <pc:docMk/>
            <pc:sldMk cId="680854720" sldId="261"/>
            <ac:spMk id="14" creationId="{F8533742-22C7-5D5C-1907-1C85E597B78F}"/>
          </ac:spMkLst>
        </pc:spChg>
        <pc:spChg chg="add mod">
          <ac:chgData name="Rogerio Biondi" userId="28d2f06e-c85a-4ed2-8c3c-68061e247fc6" providerId="ADAL" clId="{C55AE294-2C4B-F742-946D-55C45F596BB7}" dt="2025-06-16T19:59:38.953" v="582" actId="554"/>
          <ac:spMkLst>
            <pc:docMk/>
            <pc:sldMk cId="680854720" sldId="261"/>
            <ac:spMk id="15" creationId="{054CC037-E78A-A700-8461-0719D31B1E1A}"/>
          </ac:spMkLst>
        </pc:spChg>
        <pc:spChg chg="add mod">
          <ac:chgData name="Rogerio Biondi" userId="28d2f06e-c85a-4ed2-8c3c-68061e247fc6" providerId="ADAL" clId="{C55AE294-2C4B-F742-946D-55C45F596BB7}" dt="2025-06-16T20:01:37.347" v="609" actId="12789"/>
          <ac:spMkLst>
            <pc:docMk/>
            <pc:sldMk cId="680854720" sldId="261"/>
            <ac:spMk id="16" creationId="{D7E93A31-544C-2941-6D30-ED1CC44E42E2}"/>
          </ac:spMkLst>
        </pc:spChg>
        <pc:spChg chg="add mod">
          <ac:chgData name="Rogerio Biondi" userId="28d2f06e-c85a-4ed2-8c3c-68061e247fc6" providerId="ADAL" clId="{C55AE294-2C4B-F742-946D-55C45F596BB7}" dt="2025-06-16T20:01:37.347" v="609" actId="12789"/>
          <ac:spMkLst>
            <pc:docMk/>
            <pc:sldMk cId="680854720" sldId="261"/>
            <ac:spMk id="19" creationId="{A50B5709-7D51-606C-E72A-DC403EE4142D}"/>
          </ac:spMkLst>
        </pc:spChg>
        <pc:picChg chg="add del mod">
          <ac:chgData name="Rogerio Biondi" userId="28d2f06e-c85a-4ed2-8c3c-68061e247fc6" providerId="ADAL" clId="{C55AE294-2C4B-F742-946D-55C45F596BB7}" dt="2025-06-16T20:14:53.264" v="1032" actId="21"/>
          <ac:picMkLst>
            <pc:docMk/>
            <pc:sldMk cId="680854720" sldId="261"/>
            <ac:picMk id="20" creationId="{0112C3B3-EBFC-8E09-9157-EDFBFF00F761}"/>
          </ac:picMkLst>
        </pc:picChg>
        <pc:cxnChg chg="add mod">
          <ac:chgData name="Rogerio Biondi" userId="28d2f06e-c85a-4ed2-8c3c-68061e247fc6" providerId="ADAL" clId="{C55AE294-2C4B-F742-946D-55C45F596BB7}" dt="2025-06-16T19:58:35.423" v="487" actId="1037"/>
          <ac:cxnSpMkLst>
            <pc:docMk/>
            <pc:sldMk cId="680854720" sldId="261"/>
            <ac:cxnSpMk id="9" creationId="{902BC0C5-2F55-A4DC-2708-471ED5EFEA3E}"/>
          </ac:cxnSpMkLst>
        </pc:cxnChg>
        <pc:cxnChg chg="add mod">
          <ac:chgData name="Rogerio Biondi" userId="28d2f06e-c85a-4ed2-8c3c-68061e247fc6" providerId="ADAL" clId="{C55AE294-2C4B-F742-946D-55C45F596BB7}" dt="2025-06-16T19:56:05.408" v="415" actId="1076"/>
          <ac:cxnSpMkLst>
            <pc:docMk/>
            <pc:sldMk cId="680854720" sldId="261"/>
            <ac:cxnSpMk id="13" creationId="{B3C255CC-F0AB-2FE9-8285-DB55A0C76CAB}"/>
          </ac:cxnSpMkLst>
        </pc:cxnChg>
        <pc:cxnChg chg="add del">
          <ac:chgData name="Rogerio Biondi" userId="28d2f06e-c85a-4ed2-8c3c-68061e247fc6" providerId="ADAL" clId="{C55AE294-2C4B-F742-946D-55C45F596BB7}" dt="2025-06-16T20:00:34.863" v="590" actId="478"/>
          <ac:cxnSpMkLst>
            <pc:docMk/>
            <pc:sldMk cId="680854720" sldId="261"/>
            <ac:cxnSpMk id="18" creationId="{E9C1068C-6E13-B919-5117-E42258EF6C19}"/>
          </ac:cxnSpMkLst>
        </pc:cxnChg>
      </pc:sldChg>
      <pc:sldChg chg="addSp delSp modSp add mod">
        <pc:chgData name="Rogerio Biondi" userId="28d2f06e-c85a-4ed2-8c3c-68061e247fc6" providerId="ADAL" clId="{C55AE294-2C4B-F742-946D-55C45F596BB7}" dt="2025-06-16T20:07:40.888" v="770" actId="20577"/>
        <pc:sldMkLst>
          <pc:docMk/>
          <pc:sldMk cId="3792854350" sldId="262"/>
        </pc:sldMkLst>
        <pc:spChg chg="mod">
          <ac:chgData name="Rogerio Biondi" userId="28d2f06e-c85a-4ed2-8c3c-68061e247fc6" providerId="ADAL" clId="{C55AE294-2C4B-F742-946D-55C45F596BB7}" dt="2025-06-16T20:07:40.888" v="770" actId="20577"/>
          <ac:spMkLst>
            <pc:docMk/>
            <pc:sldMk cId="3792854350" sldId="262"/>
            <ac:spMk id="2" creationId="{CA259463-3B99-5ACB-A3C9-47EA052FFDB0}"/>
          </ac:spMkLst>
        </pc:spChg>
        <pc:spChg chg="mod">
          <ac:chgData name="Rogerio Biondi" userId="28d2f06e-c85a-4ed2-8c3c-68061e247fc6" providerId="ADAL" clId="{C55AE294-2C4B-F742-946D-55C45F596BB7}" dt="2025-06-16T20:02:19.635" v="632" actId="14100"/>
          <ac:spMkLst>
            <pc:docMk/>
            <pc:sldMk cId="3792854350" sldId="262"/>
            <ac:spMk id="3" creationId="{AB3A3B5E-C104-E3A0-9A1E-FA79EB335472}"/>
          </ac:spMkLst>
        </pc:spChg>
        <pc:spChg chg="add del mod">
          <ac:chgData name="Rogerio Biondi" userId="28d2f06e-c85a-4ed2-8c3c-68061e247fc6" providerId="ADAL" clId="{C55AE294-2C4B-F742-946D-55C45F596BB7}" dt="2025-06-16T20:07:31.941" v="756" actId="478"/>
          <ac:spMkLst>
            <pc:docMk/>
            <pc:sldMk cId="3792854350" sldId="262"/>
            <ac:spMk id="5" creationId="{5FB696BB-B20A-69D9-B543-A8751379A747}"/>
          </ac:spMkLst>
        </pc:spChg>
        <pc:spChg chg="del">
          <ac:chgData name="Rogerio Biondi" userId="28d2f06e-c85a-4ed2-8c3c-68061e247fc6" providerId="ADAL" clId="{C55AE294-2C4B-F742-946D-55C45F596BB7}" dt="2025-06-16T20:02:00.077" v="626" actId="478"/>
          <ac:spMkLst>
            <pc:docMk/>
            <pc:sldMk cId="3792854350" sldId="262"/>
            <ac:spMk id="8" creationId="{E513D829-444F-0785-7A81-94138579ECCC}"/>
          </ac:spMkLst>
        </pc:spChg>
        <pc:spChg chg="mod">
          <ac:chgData name="Rogerio Biondi" userId="28d2f06e-c85a-4ed2-8c3c-68061e247fc6" providerId="ADAL" clId="{C55AE294-2C4B-F742-946D-55C45F596BB7}" dt="2025-06-16T20:03:44.971" v="662" actId="14100"/>
          <ac:spMkLst>
            <pc:docMk/>
            <pc:sldMk cId="3792854350" sldId="262"/>
            <ac:spMk id="12" creationId="{6FC80CE5-8655-A8FF-52A1-D68A8285DFA3}"/>
          </ac:spMkLst>
        </pc:spChg>
        <pc:spChg chg="mod">
          <ac:chgData name="Rogerio Biondi" userId="28d2f06e-c85a-4ed2-8c3c-68061e247fc6" providerId="ADAL" clId="{C55AE294-2C4B-F742-946D-55C45F596BB7}" dt="2025-06-16T20:05:48.994" v="726" actId="20577"/>
          <ac:spMkLst>
            <pc:docMk/>
            <pc:sldMk cId="3792854350" sldId="262"/>
            <ac:spMk id="14" creationId="{89CC708B-53CD-AC00-EDAA-54E8716A1D6B}"/>
          </ac:spMkLst>
        </pc:spChg>
        <pc:spChg chg="del mod">
          <ac:chgData name="Rogerio Biondi" userId="28d2f06e-c85a-4ed2-8c3c-68061e247fc6" providerId="ADAL" clId="{C55AE294-2C4B-F742-946D-55C45F596BB7}" dt="2025-06-16T20:02:08.452" v="629" actId="478"/>
          <ac:spMkLst>
            <pc:docMk/>
            <pc:sldMk cId="3792854350" sldId="262"/>
            <ac:spMk id="15" creationId="{84ED66F4-8775-C7E0-7C3A-78E6D819BD2E}"/>
          </ac:spMkLst>
        </pc:spChg>
        <pc:spChg chg="del mod">
          <ac:chgData name="Rogerio Biondi" userId="28d2f06e-c85a-4ed2-8c3c-68061e247fc6" providerId="ADAL" clId="{C55AE294-2C4B-F742-946D-55C45F596BB7}" dt="2025-06-16T20:07:34.803" v="757" actId="478"/>
          <ac:spMkLst>
            <pc:docMk/>
            <pc:sldMk cId="3792854350" sldId="262"/>
            <ac:spMk id="16" creationId="{50F1D165-7142-516F-1983-C8DE741BFD3A}"/>
          </ac:spMkLst>
        </pc:spChg>
        <pc:spChg chg="add mod">
          <ac:chgData name="Rogerio Biondi" userId="28d2f06e-c85a-4ed2-8c3c-68061e247fc6" providerId="ADAL" clId="{C55AE294-2C4B-F742-946D-55C45F596BB7}" dt="2025-06-16T20:04:43.350" v="707" actId="14100"/>
          <ac:spMkLst>
            <pc:docMk/>
            <pc:sldMk cId="3792854350" sldId="262"/>
            <ac:spMk id="17" creationId="{A0949F31-664A-8AD3-A0D7-4D8524545961}"/>
          </ac:spMkLst>
        </pc:spChg>
        <pc:spChg chg="add mod">
          <ac:chgData name="Rogerio Biondi" userId="28d2f06e-c85a-4ed2-8c3c-68061e247fc6" providerId="ADAL" clId="{C55AE294-2C4B-F742-946D-55C45F596BB7}" dt="2025-06-16T20:05:44.605" v="724" actId="20577"/>
          <ac:spMkLst>
            <pc:docMk/>
            <pc:sldMk cId="3792854350" sldId="262"/>
            <ac:spMk id="18" creationId="{DBAB1619-0B2F-6290-D097-5812FE10F4F7}"/>
          </ac:spMkLst>
        </pc:spChg>
        <pc:spChg chg="del">
          <ac:chgData name="Rogerio Biondi" userId="28d2f06e-c85a-4ed2-8c3c-68061e247fc6" providerId="ADAL" clId="{C55AE294-2C4B-F742-946D-55C45F596BB7}" dt="2025-06-16T20:02:15.702" v="631" actId="478"/>
          <ac:spMkLst>
            <pc:docMk/>
            <pc:sldMk cId="3792854350" sldId="262"/>
            <ac:spMk id="19" creationId="{5AC485FB-E8C9-CE80-5A95-38FAD31FF045}"/>
          </ac:spMkLst>
        </pc:spChg>
        <pc:spChg chg="add mod">
          <ac:chgData name="Rogerio Biondi" userId="28d2f06e-c85a-4ed2-8c3c-68061e247fc6" providerId="ADAL" clId="{C55AE294-2C4B-F742-946D-55C45F596BB7}" dt="2025-06-16T20:05:11.631" v="715" actId="14100"/>
          <ac:spMkLst>
            <pc:docMk/>
            <pc:sldMk cId="3792854350" sldId="262"/>
            <ac:spMk id="20" creationId="{583CCB9C-87A7-FFF8-3E19-75625F6F09FC}"/>
          </ac:spMkLst>
        </pc:spChg>
        <pc:spChg chg="add mod">
          <ac:chgData name="Rogerio Biondi" userId="28d2f06e-c85a-4ed2-8c3c-68061e247fc6" providerId="ADAL" clId="{C55AE294-2C4B-F742-946D-55C45F596BB7}" dt="2025-06-16T20:05:38.327" v="722" actId="14100"/>
          <ac:spMkLst>
            <pc:docMk/>
            <pc:sldMk cId="3792854350" sldId="262"/>
            <ac:spMk id="21" creationId="{695F251B-AB7E-EA68-8766-D7054A0DE7DC}"/>
          </ac:spMkLst>
        </pc:spChg>
        <pc:spChg chg="add mod">
          <ac:chgData name="Rogerio Biondi" userId="28d2f06e-c85a-4ed2-8c3c-68061e247fc6" providerId="ADAL" clId="{C55AE294-2C4B-F742-946D-55C45F596BB7}" dt="2025-06-16T20:06:28.952" v="731" actId="14100"/>
          <ac:spMkLst>
            <pc:docMk/>
            <pc:sldMk cId="3792854350" sldId="262"/>
            <ac:spMk id="22" creationId="{4D8B152A-4D16-62CD-1715-EFC44A7B120C}"/>
          </ac:spMkLst>
        </pc:spChg>
        <pc:spChg chg="add mod">
          <ac:chgData name="Rogerio Biondi" userId="28d2f06e-c85a-4ed2-8c3c-68061e247fc6" providerId="ADAL" clId="{C55AE294-2C4B-F742-946D-55C45F596BB7}" dt="2025-06-16T20:06:44.577" v="750" actId="20577"/>
          <ac:spMkLst>
            <pc:docMk/>
            <pc:sldMk cId="3792854350" sldId="262"/>
            <ac:spMk id="23" creationId="{BD806C28-05C5-04E2-D8E3-0CE341CBD0EB}"/>
          </ac:spMkLst>
        </pc:spChg>
        <pc:spChg chg="add mod">
          <ac:chgData name="Rogerio Biondi" userId="28d2f06e-c85a-4ed2-8c3c-68061e247fc6" providerId="ADAL" clId="{C55AE294-2C4B-F742-946D-55C45F596BB7}" dt="2025-06-16T20:07:23.951" v="755" actId="207"/>
          <ac:spMkLst>
            <pc:docMk/>
            <pc:sldMk cId="3792854350" sldId="262"/>
            <ac:spMk id="24" creationId="{68BBAFC1-C2F7-F4A2-C513-5979550EE31C}"/>
          </ac:spMkLst>
        </pc:spChg>
        <pc:cxnChg chg="add mod">
          <ac:chgData name="Rogerio Biondi" userId="28d2f06e-c85a-4ed2-8c3c-68061e247fc6" providerId="ADAL" clId="{C55AE294-2C4B-F742-946D-55C45F596BB7}" dt="2025-06-16T20:03:23.656" v="658" actId="14100"/>
          <ac:cxnSpMkLst>
            <pc:docMk/>
            <pc:sldMk cId="3792854350" sldId="262"/>
            <ac:cxnSpMk id="7" creationId="{336720A9-BC4D-AC3D-9A06-87BF1A991C24}"/>
          </ac:cxnSpMkLst>
        </pc:cxnChg>
        <pc:cxnChg chg="mod">
          <ac:chgData name="Rogerio Biondi" userId="28d2f06e-c85a-4ed2-8c3c-68061e247fc6" providerId="ADAL" clId="{C55AE294-2C4B-F742-946D-55C45F596BB7}" dt="2025-06-16T20:03:15.376" v="655" actId="14100"/>
          <ac:cxnSpMkLst>
            <pc:docMk/>
            <pc:sldMk cId="3792854350" sldId="262"/>
            <ac:cxnSpMk id="9" creationId="{48D92F78-5E08-F98A-72A8-678797C03E1A}"/>
          </ac:cxnSpMkLst>
        </pc:cxnChg>
        <pc:cxnChg chg="del">
          <ac:chgData name="Rogerio Biondi" userId="28d2f06e-c85a-4ed2-8c3c-68061e247fc6" providerId="ADAL" clId="{C55AE294-2C4B-F742-946D-55C45F596BB7}" dt="2025-06-16T20:02:03.389" v="627" actId="478"/>
          <ac:cxnSpMkLst>
            <pc:docMk/>
            <pc:sldMk cId="3792854350" sldId="262"/>
            <ac:cxnSpMk id="13" creationId="{33149D78-F4A4-6FD3-EA6A-0A08BEE6497E}"/>
          </ac:cxnSpMkLst>
        </pc:cxnChg>
      </pc:sldChg>
      <pc:sldChg chg="addSp delSp modSp add mod">
        <pc:chgData name="Rogerio Biondi" userId="28d2f06e-c85a-4ed2-8c3c-68061e247fc6" providerId="ADAL" clId="{C55AE294-2C4B-F742-946D-55C45F596BB7}" dt="2025-06-16T20:13:22.248" v="979" actId="1036"/>
        <pc:sldMkLst>
          <pc:docMk/>
          <pc:sldMk cId="458474853" sldId="263"/>
        </pc:sldMkLst>
        <pc:spChg chg="mod">
          <ac:chgData name="Rogerio Biondi" userId="28d2f06e-c85a-4ed2-8c3c-68061e247fc6" providerId="ADAL" clId="{C55AE294-2C4B-F742-946D-55C45F596BB7}" dt="2025-06-16T20:08:16.357" v="803" actId="20577"/>
          <ac:spMkLst>
            <pc:docMk/>
            <pc:sldMk cId="458474853" sldId="263"/>
            <ac:spMk id="2" creationId="{D0124566-BF10-3147-B096-3F87AA5155BE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3" creationId="{DA5B424A-EB16-B0C9-8481-8604A0ABF841}"/>
          </ac:spMkLst>
        </pc:spChg>
        <pc:spChg chg="add mod">
          <ac:chgData name="Rogerio Biondi" userId="28d2f06e-c85a-4ed2-8c3c-68061e247fc6" providerId="ADAL" clId="{C55AE294-2C4B-F742-946D-55C45F596BB7}" dt="2025-06-16T20:08:33.269" v="805"/>
          <ac:spMkLst>
            <pc:docMk/>
            <pc:sldMk cId="458474853" sldId="263"/>
            <ac:spMk id="4" creationId="{7B656371-5EB8-EE4A-C775-F6089A024896}"/>
          </ac:spMkLst>
        </pc:spChg>
        <pc:spChg chg="add mod">
          <ac:chgData name="Rogerio Biondi" userId="28d2f06e-c85a-4ed2-8c3c-68061e247fc6" providerId="ADAL" clId="{C55AE294-2C4B-F742-946D-55C45F596BB7}" dt="2025-06-16T20:08:40.428" v="821" actId="20577"/>
          <ac:spMkLst>
            <pc:docMk/>
            <pc:sldMk cId="458474853" sldId="263"/>
            <ac:spMk id="5" creationId="{9E45C462-614B-B20F-97D3-43B9677D10D2}"/>
          </ac:spMkLst>
        </pc:spChg>
        <pc:spChg chg="add mod">
          <ac:chgData name="Rogerio Biondi" userId="28d2f06e-c85a-4ed2-8c3c-68061e247fc6" providerId="ADAL" clId="{C55AE294-2C4B-F742-946D-55C45F596BB7}" dt="2025-06-16T20:08:52.991" v="831" actId="20577"/>
          <ac:spMkLst>
            <pc:docMk/>
            <pc:sldMk cId="458474853" sldId="263"/>
            <ac:spMk id="8" creationId="{7423CAC9-8326-5517-4CB3-36F50BE1BB8A}"/>
          </ac:spMkLst>
        </pc:spChg>
        <pc:spChg chg="add mod">
          <ac:chgData name="Rogerio Biondi" userId="28d2f06e-c85a-4ed2-8c3c-68061e247fc6" providerId="ADAL" clId="{C55AE294-2C4B-F742-946D-55C45F596BB7}" dt="2025-06-16T20:08:57.806" v="841" actId="20577"/>
          <ac:spMkLst>
            <pc:docMk/>
            <pc:sldMk cId="458474853" sldId="263"/>
            <ac:spMk id="11" creationId="{4A096903-6F64-A20C-4F15-575BE17A0A2C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12" creationId="{32D9C11E-A943-0525-C88D-BEFE14CD9AE1}"/>
          </ac:spMkLst>
        </pc:spChg>
        <pc:spChg chg="add mod">
          <ac:chgData name="Rogerio Biondi" userId="28d2f06e-c85a-4ed2-8c3c-68061e247fc6" providerId="ADAL" clId="{C55AE294-2C4B-F742-946D-55C45F596BB7}" dt="2025-06-16T20:09:02.467" v="851" actId="20577"/>
          <ac:spMkLst>
            <pc:docMk/>
            <pc:sldMk cId="458474853" sldId="263"/>
            <ac:spMk id="13" creationId="{A5AA9566-3A60-64BF-ECFA-0E635686FA15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14" creationId="{75D33F2B-90BD-25A6-732B-D0AB1C75D744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15" creationId="{1814CEF3-D4A0-51F5-430A-14CDF8D8CC77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16" creationId="{293FCF1C-AB3C-6383-F1A8-A5A83B9BB454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17" creationId="{7EA8B310-BB85-0596-8D41-7CF814BC7B08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18" creationId="{93305D13-A26B-D0EA-A9EB-0F078817CEBF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19" creationId="{0BBFEDD0-012A-7A08-579B-13F3DC89BF45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20" creationId="{B595D81D-412E-6C6A-44DA-C29569E93582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21" creationId="{730CA073-E6EF-1BBD-8611-1C36507AFF42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22" creationId="{03CD07C8-781C-D105-DF3A-7A6B717B4261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23" creationId="{A14E3868-6680-1485-C4BB-628BCE93C62F}"/>
          </ac:spMkLst>
        </pc:spChg>
        <pc:spChg chg="del">
          <ac:chgData name="Rogerio Biondi" userId="28d2f06e-c85a-4ed2-8c3c-68061e247fc6" providerId="ADAL" clId="{C55AE294-2C4B-F742-946D-55C45F596BB7}" dt="2025-06-16T20:08:32.633" v="804" actId="478"/>
          <ac:spMkLst>
            <pc:docMk/>
            <pc:sldMk cId="458474853" sldId="263"/>
            <ac:spMk id="24" creationId="{D966AD57-889B-6211-893A-A730C96CBD61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25" creationId="{E16B15EE-2B1D-BEC8-2C37-C74C977D6D92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26" creationId="{CF6E38C9-4641-3077-C78D-10F86C6FBBDE}"/>
          </ac:spMkLst>
        </pc:spChg>
        <pc:spChg chg="add mod">
          <ac:chgData name="Rogerio Biondi" userId="28d2f06e-c85a-4ed2-8c3c-68061e247fc6" providerId="ADAL" clId="{C55AE294-2C4B-F742-946D-55C45F596BB7}" dt="2025-06-16T20:13:22.248" v="979" actId="1036"/>
          <ac:spMkLst>
            <pc:docMk/>
            <pc:sldMk cId="458474853" sldId="263"/>
            <ac:spMk id="27" creationId="{628065EC-9EFA-D169-9BF9-0C968A0A42AF}"/>
          </ac:spMkLst>
        </pc:spChg>
        <pc:cxnChg chg="add mod">
          <ac:chgData name="Rogerio Biondi" userId="28d2f06e-c85a-4ed2-8c3c-68061e247fc6" providerId="ADAL" clId="{C55AE294-2C4B-F742-946D-55C45F596BB7}" dt="2025-06-16T20:08:33.269" v="805"/>
          <ac:cxnSpMkLst>
            <pc:docMk/>
            <pc:sldMk cId="458474853" sldId="263"/>
            <ac:cxnSpMk id="6" creationId="{8900AA92-A4E6-4AA9-06A9-7A8CE7CC5154}"/>
          </ac:cxnSpMkLst>
        </pc:cxnChg>
        <pc:cxnChg chg="add mod">
          <ac:chgData name="Rogerio Biondi" userId="28d2f06e-c85a-4ed2-8c3c-68061e247fc6" providerId="ADAL" clId="{C55AE294-2C4B-F742-946D-55C45F596BB7}" dt="2025-06-16T20:08:33.269" v="805"/>
          <ac:cxnSpMkLst>
            <pc:docMk/>
            <pc:sldMk cId="458474853" sldId="263"/>
            <ac:cxnSpMk id="10" creationId="{AFD3C33F-A9AC-BC29-69CE-A28014876865}"/>
          </ac:cxnSpMkLst>
        </pc:cxnChg>
      </pc:sldChg>
      <pc:sldChg chg="new del">
        <pc:chgData name="Rogerio Biondi" userId="28d2f06e-c85a-4ed2-8c3c-68061e247fc6" providerId="ADAL" clId="{C55AE294-2C4B-F742-946D-55C45F596BB7}" dt="2025-06-16T20:07:57" v="772" actId="2696"/>
        <pc:sldMkLst>
          <pc:docMk/>
          <pc:sldMk cId="1643121837" sldId="263"/>
        </pc:sldMkLst>
      </pc:sldChg>
      <pc:sldChg chg="addSp delSp modSp add mod">
        <pc:chgData name="Rogerio Biondi" userId="28d2f06e-c85a-4ed2-8c3c-68061e247fc6" providerId="ADAL" clId="{C55AE294-2C4B-F742-946D-55C45F596BB7}" dt="2025-06-16T20:27:15.213" v="1314" actId="20577"/>
        <pc:sldMkLst>
          <pc:docMk/>
          <pc:sldMk cId="2554691223" sldId="264"/>
        </pc:sldMkLst>
        <pc:spChg chg="mod">
          <ac:chgData name="Rogerio Biondi" userId="28d2f06e-c85a-4ed2-8c3c-68061e247fc6" providerId="ADAL" clId="{C55AE294-2C4B-F742-946D-55C45F596BB7}" dt="2025-06-16T20:27:15.213" v="1314" actId="20577"/>
          <ac:spMkLst>
            <pc:docMk/>
            <pc:sldMk cId="2554691223" sldId="264"/>
            <ac:spMk id="2" creationId="{EA600631-6DDE-FC79-F71D-3F33309C18BA}"/>
          </ac:spMkLst>
        </pc:spChg>
        <pc:spChg chg="del">
          <ac:chgData name="Rogerio Biondi" userId="28d2f06e-c85a-4ed2-8c3c-68061e247fc6" providerId="ADAL" clId="{C55AE294-2C4B-F742-946D-55C45F596BB7}" dt="2025-06-16T20:13:59.863" v="1022" actId="478"/>
          <ac:spMkLst>
            <pc:docMk/>
            <pc:sldMk cId="2554691223" sldId="264"/>
            <ac:spMk id="4" creationId="{5C2778EE-5407-AC0C-BAEE-D83140D3DD7B}"/>
          </ac:spMkLst>
        </pc:spChg>
        <pc:spChg chg="mod">
          <ac:chgData name="Rogerio Biondi" userId="28d2f06e-c85a-4ed2-8c3c-68061e247fc6" providerId="ADAL" clId="{C55AE294-2C4B-F742-946D-55C45F596BB7}" dt="2025-06-16T20:13:52.422" v="1020" actId="20577"/>
          <ac:spMkLst>
            <pc:docMk/>
            <pc:sldMk cId="2554691223" sldId="264"/>
            <ac:spMk id="5" creationId="{19E64D3B-96C3-BB24-E636-7C65E1F796A0}"/>
          </ac:spMkLst>
        </pc:spChg>
        <pc:spChg chg="del">
          <ac:chgData name="Rogerio Biondi" userId="28d2f06e-c85a-4ed2-8c3c-68061e247fc6" providerId="ADAL" clId="{C55AE294-2C4B-F742-946D-55C45F596BB7}" dt="2025-06-16T20:14:01.784" v="1023" actId="478"/>
          <ac:spMkLst>
            <pc:docMk/>
            <pc:sldMk cId="2554691223" sldId="264"/>
            <ac:spMk id="8" creationId="{BD333480-916A-6BA8-B1CE-26EB1C62A64E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11" creationId="{FA3872F7-9007-C39B-E012-6F7EA36E44F0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13" creationId="{4F8397C3-1359-C9EF-941E-0BC29451934E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15" creationId="{2E4EAC31-64A1-8D51-BA08-6D918F113629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16" creationId="{4CAE02E2-50A3-4E24-5696-AD70F051EE4C}"/>
          </ac:spMkLst>
        </pc:spChg>
        <pc:spChg chg="del">
          <ac:chgData name="Rogerio Biondi" userId="28d2f06e-c85a-4ed2-8c3c-68061e247fc6" providerId="ADAL" clId="{C55AE294-2C4B-F742-946D-55C45F596BB7}" dt="2025-06-16T20:14:07.321" v="1025" actId="478"/>
          <ac:spMkLst>
            <pc:docMk/>
            <pc:sldMk cId="2554691223" sldId="264"/>
            <ac:spMk id="19" creationId="{D1199EDA-9B6F-A88A-CB9C-8FE0EF795B44}"/>
          </ac:spMkLst>
        </pc:spChg>
        <pc:spChg chg="del">
          <ac:chgData name="Rogerio Biondi" userId="28d2f06e-c85a-4ed2-8c3c-68061e247fc6" providerId="ADAL" clId="{C55AE294-2C4B-F742-946D-55C45F596BB7}" dt="2025-06-16T20:14:04.171" v="1024" actId="478"/>
          <ac:spMkLst>
            <pc:docMk/>
            <pc:sldMk cId="2554691223" sldId="264"/>
            <ac:spMk id="25" creationId="{58188753-CC7C-4046-60B3-7C0BBBC4AA12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26" creationId="{BED442C7-CB38-DC8B-7066-E33E2E2249A5}"/>
          </ac:spMkLst>
        </pc:spChg>
        <pc:spChg chg="del">
          <ac:chgData name="Rogerio Biondi" userId="28d2f06e-c85a-4ed2-8c3c-68061e247fc6" providerId="ADAL" clId="{C55AE294-2C4B-F742-946D-55C45F596BB7}" dt="2025-06-16T20:13:57.971" v="1021" actId="478"/>
          <ac:spMkLst>
            <pc:docMk/>
            <pc:sldMk cId="2554691223" sldId="264"/>
            <ac:spMk id="27" creationId="{3DDEB384-1C8E-7238-6D38-254191C749BE}"/>
          </ac:spMkLst>
        </pc:spChg>
        <pc:picChg chg="add mod">
          <ac:chgData name="Rogerio Biondi" userId="28d2f06e-c85a-4ed2-8c3c-68061e247fc6" providerId="ADAL" clId="{C55AE294-2C4B-F742-946D-55C45F596BB7}" dt="2025-06-16T20:15:22.873" v="1045" actId="1037"/>
          <ac:picMkLst>
            <pc:docMk/>
            <pc:sldMk cId="2554691223" sldId="264"/>
            <ac:picMk id="3" creationId="{29A2CEB4-167C-2756-F35D-2FB2E0604331}"/>
          </ac:picMkLst>
        </pc:picChg>
        <pc:cxnChg chg="del">
          <ac:chgData name="Rogerio Biondi" userId="28d2f06e-c85a-4ed2-8c3c-68061e247fc6" providerId="ADAL" clId="{C55AE294-2C4B-F742-946D-55C45F596BB7}" dt="2025-06-16T20:13:57.971" v="1021" actId="478"/>
          <ac:cxnSpMkLst>
            <pc:docMk/>
            <pc:sldMk cId="2554691223" sldId="264"/>
            <ac:cxnSpMk id="6" creationId="{AB05A9B4-FA1B-4618-5658-D7F52AFFA520}"/>
          </ac:cxnSpMkLst>
        </pc:cxnChg>
        <pc:cxnChg chg="del">
          <ac:chgData name="Rogerio Biondi" userId="28d2f06e-c85a-4ed2-8c3c-68061e247fc6" providerId="ADAL" clId="{C55AE294-2C4B-F742-946D-55C45F596BB7}" dt="2025-06-16T20:13:57.971" v="1021" actId="478"/>
          <ac:cxnSpMkLst>
            <pc:docMk/>
            <pc:sldMk cId="2554691223" sldId="264"/>
            <ac:cxnSpMk id="10" creationId="{B70A950B-C7D1-C2A7-0B7C-E92795B5AAFB}"/>
          </ac:cxnSpMkLst>
        </pc:cxnChg>
      </pc:sldChg>
      <pc:sldChg chg="addSp modSp add mod ord">
        <pc:chgData name="Rogerio Biondi" userId="28d2f06e-c85a-4ed2-8c3c-68061e247fc6" providerId="ADAL" clId="{C55AE294-2C4B-F742-946D-55C45F596BB7}" dt="2025-06-16T20:25:41.331" v="1285" actId="20578"/>
        <pc:sldMkLst>
          <pc:docMk/>
          <pc:sldMk cId="1836120564" sldId="265"/>
        </pc:sldMkLst>
        <pc:spChg chg="mod">
          <ac:chgData name="Rogerio Biondi" userId="28d2f06e-c85a-4ed2-8c3c-68061e247fc6" providerId="ADAL" clId="{C55AE294-2C4B-F742-946D-55C45F596BB7}" dt="2025-06-16T20:15:37.823" v="1066" actId="20577"/>
          <ac:spMkLst>
            <pc:docMk/>
            <pc:sldMk cId="1836120564" sldId="265"/>
            <ac:spMk id="2" creationId="{E2E813BB-E320-BC7D-8498-93875469DE9E}"/>
          </ac:spMkLst>
        </pc:spChg>
        <pc:spChg chg="mod">
          <ac:chgData name="Rogerio Biondi" userId="28d2f06e-c85a-4ed2-8c3c-68061e247fc6" providerId="ADAL" clId="{C55AE294-2C4B-F742-946D-55C45F596BB7}" dt="2025-06-16T20:15:56.512" v="1084" actId="20577"/>
          <ac:spMkLst>
            <pc:docMk/>
            <pc:sldMk cId="1836120564" sldId="265"/>
            <ac:spMk id="5" creationId="{E4BDA401-5B5F-6214-C9E0-7320C7A7D3C8}"/>
          </ac:spMkLst>
        </pc:spChg>
        <pc:picChg chg="add mod">
          <ac:chgData name="Rogerio Biondi" userId="28d2f06e-c85a-4ed2-8c3c-68061e247fc6" providerId="ADAL" clId="{C55AE294-2C4B-F742-946D-55C45F596BB7}" dt="2025-06-16T20:24:37.670" v="1277"/>
          <ac:picMkLst>
            <pc:docMk/>
            <pc:sldMk cId="1836120564" sldId="265"/>
            <ac:picMk id="4" creationId="{72FF08E6-4670-3EBE-30D1-72932E4258C1}"/>
          </ac:picMkLst>
        </pc:picChg>
      </pc:sldChg>
      <pc:sldChg chg="addSp delSp modSp add mod">
        <pc:chgData name="Rogerio Biondi" userId="28d2f06e-c85a-4ed2-8c3c-68061e247fc6" providerId="ADAL" clId="{C55AE294-2C4B-F742-946D-55C45F596BB7}" dt="2025-06-16T20:21:27.108" v="1244" actId="1038"/>
        <pc:sldMkLst>
          <pc:docMk/>
          <pc:sldMk cId="3900698439" sldId="266"/>
        </pc:sldMkLst>
        <pc:spChg chg="mod">
          <ac:chgData name="Rogerio Biondi" userId="28d2f06e-c85a-4ed2-8c3c-68061e247fc6" providerId="ADAL" clId="{C55AE294-2C4B-F742-946D-55C45F596BB7}" dt="2025-06-16T20:17:14.112" v="1151" actId="20577"/>
          <ac:spMkLst>
            <pc:docMk/>
            <pc:sldMk cId="3900698439" sldId="266"/>
            <ac:spMk id="2" creationId="{91307E55-AF53-CCF4-6E5B-E0765A638B55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4" creationId="{C27A77F9-46B8-5BF4-FAA0-5BFE0B1BB643}"/>
          </ac:spMkLst>
        </pc:spChg>
        <pc:spChg chg="del">
          <ac:chgData name="Rogerio Biondi" userId="28d2f06e-c85a-4ed2-8c3c-68061e247fc6" providerId="ADAL" clId="{C55AE294-2C4B-F742-946D-55C45F596BB7}" dt="2025-06-16T20:17:17.900" v="1152" actId="478"/>
          <ac:spMkLst>
            <pc:docMk/>
            <pc:sldMk cId="3900698439" sldId="266"/>
            <ac:spMk id="5" creationId="{D0F64490-5B50-4851-C14C-F802A01EAC63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6" creationId="{77CBA043-32A7-4D36-B084-92A3921E1E9B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11" creationId="{73976FD8-7989-C8EB-D0E3-2F9D27E83173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13" creationId="{5AAC9BD1-BE88-2499-F573-4DC99753BCA4}"/>
          </ac:spMkLst>
        </pc:spChg>
        <pc:spChg chg="mod">
          <ac:chgData name="Rogerio Biondi" userId="28d2f06e-c85a-4ed2-8c3c-68061e247fc6" providerId="ADAL" clId="{C55AE294-2C4B-F742-946D-55C45F596BB7}" dt="2025-06-16T20:17:36.862" v="1165" actId="20577"/>
          <ac:spMkLst>
            <pc:docMk/>
            <pc:sldMk cId="3900698439" sldId="266"/>
            <ac:spMk id="16" creationId="{CBB88CDF-E711-3716-DB04-A3A8AF2749C3}"/>
          </ac:spMkLst>
        </pc:spChg>
        <pc:spChg chg="mod">
          <ac:chgData name="Rogerio Biondi" userId="28d2f06e-c85a-4ed2-8c3c-68061e247fc6" providerId="ADAL" clId="{C55AE294-2C4B-F742-946D-55C45F596BB7}" dt="2025-06-16T20:17:41.375" v="1176" actId="20577"/>
          <ac:spMkLst>
            <pc:docMk/>
            <pc:sldMk cId="3900698439" sldId="266"/>
            <ac:spMk id="17" creationId="{D6786410-AEAE-C901-4BEA-8158FC9AEF2D}"/>
          </ac:spMkLst>
        </pc:spChg>
        <pc:spChg chg="mod">
          <ac:chgData name="Rogerio Biondi" userId="28d2f06e-c85a-4ed2-8c3c-68061e247fc6" providerId="ADAL" clId="{C55AE294-2C4B-F742-946D-55C45F596BB7}" dt="2025-06-16T20:17:45.375" v="1187" actId="20577"/>
          <ac:spMkLst>
            <pc:docMk/>
            <pc:sldMk cId="3900698439" sldId="266"/>
            <ac:spMk id="18" creationId="{12204234-CCA7-FB4C-E33E-EA07445C90B0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30" creationId="{A51BA38C-3273-4C9E-E542-9ABC51C37156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33" creationId="{373F4966-985D-CC5A-5F5A-1396F1CD6F1F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41" creationId="{66A5839D-29DF-CB0F-716F-AD7D7EB83CF5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42" creationId="{3A90CD5B-225E-6FF7-BD10-E4E1EBB26142}"/>
          </ac:spMkLst>
        </pc:spChg>
        <pc:spChg chg="mod">
          <ac:chgData name="Rogerio Biondi" userId="28d2f06e-c85a-4ed2-8c3c-68061e247fc6" providerId="ADAL" clId="{C55AE294-2C4B-F742-946D-55C45F596BB7}" dt="2025-06-16T20:18:04.350" v="1188" actId="207"/>
          <ac:spMkLst>
            <pc:docMk/>
            <pc:sldMk cId="3900698439" sldId="266"/>
            <ac:spMk id="43" creationId="{C240ED65-0C7F-DFFF-B6E6-14F5A0D9264B}"/>
          </ac:spMkLst>
        </pc:spChg>
        <pc:spChg chg="mod">
          <ac:chgData name="Rogerio Biondi" userId="28d2f06e-c85a-4ed2-8c3c-68061e247fc6" providerId="ADAL" clId="{C55AE294-2C4B-F742-946D-55C45F596BB7}" dt="2025-06-16T20:18:19.848" v="1191" actId="2085"/>
          <ac:spMkLst>
            <pc:docMk/>
            <pc:sldMk cId="3900698439" sldId="266"/>
            <ac:spMk id="44" creationId="{A549D962-1641-8007-CF9B-F830A4611E8A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45" creationId="{6E866F02-8439-17B3-6EC3-15E65D1D3843}"/>
          </ac:spMkLst>
        </pc:spChg>
        <pc:spChg chg="mod">
          <ac:chgData name="Rogerio Biondi" userId="28d2f06e-c85a-4ed2-8c3c-68061e247fc6" providerId="ADAL" clId="{C55AE294-2C4B-F742-946D-55C45F596BB7}" dt="2025-06-16T20:18:19.848" v="1191" actId="2085"/>
          <ac:spMkLst>
            <pc:docMk/>
            <pc:sldMk cId="3900698439" sldId="266"/>
            <ac:spMk id="46" creationId="{86EB4A39-6E6D-9E89-F096-DAC2DF1E2EBB}"/>
          </ac:spMkLst>
        </pc:spChg>
        <pc:spChg chg="add mod">
          <ac:chgData name="Rogerio Biondi" userId="28d2f06e-c85a-4ed2-8c3c-68061e247fc6" providerId="ADAL" clId="{C55AE294-2C4B-F742-946D-55C45F596BB7}" dt="2025-06-16T20:20:10.400" v="1228" actId="1037"/>
          <ac:spMkLst>
            <pc:docMk/>
            <pc:sldMk cId="3900698439" sldId="266"/>
            <ac:spMk id="48" creationId="{B84AA17D-3EB2-950E-DA5A-3F0954EFA646}"/>
          </ac:spMkLst>
        </pc:spChg>
        <pc:picChg chg="del">
          <ac:chgData name="Rogerio Biondi" userId="28d2f06e-c85a-4ed2-8c3c-68061e247fc6" providerId="ADAL" clId="{C55AE294-2C4B-F742-946D-55C45F596BB7}" dt="2025-06-16T20:19:18.338" v="1197" actId="478"/>
          <ac:picMkLst>
            <pc:docMk/>
            <pc:sldMk cId="3900698439" sldId="266"/>
            <ac:picMk id="3" creationId="{C83F60B4-404F-2F74-114B-83294A1D3A3B}"/>
          </ac:picMkLst>
        </pc:picChg>
        <pc:picChg chg="add mod modCrop">
          <ac:chgData name="Rogerio Biondi" userId="28d2f06e-c85a-4ed2-8c3c-68061e247fc6" providerId="ADAL" clId="{C55AE294-2C4B-F742-946D-55C45F596BB7}" dt="2025-06-16T20:21:27.108" v="1244" actId="1038"/>
          <ac:picMkLst>
            <pc:docMk/>
            <pc:sldMk cId="3900698439" sldId="266"/>
            <ac:picMk id="50" creationId="{01918F1F-BD51-E9C3-C427-33DE31A0F1E3}"/>
          </ac:picMkLst>
        </pc:picChg>
      </pc:sldChg>
      <pc:sldChg chg="modSp add mod ord">
        <pc:chgData name="Rogerio Biondi" userId="28d2f06e-c85a-4ed2-8c3c-68061e247fc6" providerId="ADAL" clId="{C55AE294-2C4B-F742-946D-55C45F596BB7}" dt="2025-06-16T20:26:46.637" v="1304" actId="20577"/>
        <pc:sldMkLst>
          <pc:docMk/>
          <pc:sldMk cId="211612550" sldId="267"/>
        </pc:sldMkLst>
        <pc:spChg chg="mod">
          <ac:chgData name="Rogerio Biondi" userId="28d2f06e-c85a-4ed2-8c3c-68061e247fc6" providerId="ADAL" clId="{C55AE294-2C4B-F742-946D-55C45F596BB7}" dt="2025-06-16T20:26:46.637" v="1304" actId="20577"/>
          <ac:spMkLst>
            <pc:docMk/>
            <pc:sldMk cId="211612550" sldId="267"/>
            <ac:spMk id="6" creationId="{BA9F516B-7CC2-668F-3C4B-ACF8459F659F}"/>
          </ac:spMkLst>
        </pc:spChg>
      </pc:sldChg>
    </pc:docChg>
  </pc:docChgLst>
  <pc:docChgLst>
    <pc:chgData name="Rogerio Biondi" userId="S::rogerio.biondi@tamago.cx::28d2f06e-c85a-4ed2-8c3c-68061e247fc6" providerId="AD" clId="Web-{895810FD-2A01-AE1A-F92B-3A914392137A}"/>
    <pc:docChg chg="modSld">
      <pc:chgData name="Rogerio Biondi" userId="S::rogerio.biondi@tamago.cx::28d2f06e-c85a-4ed2-8c3c-68061e247fc6" providerId="AD" clId="Web-{895810FD-2A01-AE1A-F92B-3A914392137A}" dt="2025-06-17T13:52:06.734" v="13" actId="1076"/>
      <pc:docMkLst>
        <pc:docMk/>
      </pc:docMkLst>
      <pc:sldChg chg="modSp">
        <pc:chgData name="Rogerio Biondi" userId="S::rogerio.biondi@tamago.cx::28d2f06e-c85a-4ed2-8c3c-68061e247fc6" providerId="AD" clId="Web-{895810FD-2A01-AE1A-F92B-3A914392137A}" dt="2025-06-17T13:52:06.734" v="13" actId="1076"/>
        <pc:sldMkLst>
          <pc:docMk/>
          <pc:sldMk cId="2207185931" sldId="258"/>
        </pc:sldMkLst>
        <pc:spChg chg="mod">
          <ac:chgData name="Rogerio Biondi" userId="S::rogerio.biondi@tamago.cx::28d2f06e-c85a-4ed2-8c3c-68061e247fc6" providerId="AD" clId="Web-{895810FD-2A01-AE1A-F92B-3A914392137A}" dt="2025-06-17T13:52:06.734" v="12" actId="1076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Rogerio Biondi" userId="S::rogerio.biondi@tamago.cx::28d2f06e-c85a-4ed2-8c3c-68061e247fc6" providerId="AD" clId="Web-{895810FD-2A01-AE1A-F92B-3A914392137A}" dt="2025-06-17T13:52:06.734" v="13" actId="1076"/>
          <ac:spMkLst>
            <pc:docMk/>
            <pc:sldMk cId="2207185931" sldId="258"/>
            <ac:spMk id="8" creationId="{DA600BA6-C61C-D1F3-583F-DEFB3E798949}"/>
          </ac:spMkLst>
        </pc:spChg>
      </pc:sldChg>
    </pc:docChg>
  </pc:docChgLst>
  <pc:docChgLst>
    <pc:chgData name="Bruno Katayama" userId="S::bruno.katayama@tamago.cx::f313cd9e-570c-424e-a916-2dccf5e2f01c" providerId="AD" clId="Web-{54A15814-7FA9-58ED-F45F-E28C356A95AE}"/>
    <pc:docChg chg="modSld">
      <pc:chgData name="Bruno Katayama" userId="S::bruno.katayama@tamago.cx::f313cd9e-570c-424e-a916-2dccf5e2f01c" providerId="AD" clId="Web-{54A15814-7FA9-58ED-F45F-E28C356A95AE}" dt="2025-06-18T13:17:44.114" v="0" actId="20577"/>
      <pc:docMkLst>
        <pc:docMk/>
      </pc:docMkLst>
      <pc:sldChg chg="modSp">
        <pc:chgData name="Bruno Katayama" userId="S::bruno.katayama@tamago.cx::f313cd9e-570c-424e-a916-2dccf5e2f01c" providerId="AD" clId="Web-{54A15814-7FA9-58ED-F45F-E28C356A95AE}" dt="2025-06-18T13:17:44.114" v="0" actId="20577"/>
        <pc:sldMkLst>
          <pc:docMk/>
          <pc:sldMk cId="755916454" sldId="259"/>
        </pc:sldMkLst>
        <pc:spChg chg="mod">
          <ac:chgData name="Bruno Katayama" userId="S::bruno.katayama@tamago.cx::f313cd9e-570c-424e-a916-2dccf5e2f01c" providerId="AD" clId="Web-{54A15814-7FA9-58ED-F45F-E28C356A95AE}" dt="2025-06-18T13:17:44.114" v="0" actId="20577"/>
          <ac:spMkLst>
            <pc:docMk/>
            <pc:sldMk cId="755916454" sldId="259"/>
            <ac:spMk id="6" creationId="{AF5E95C1-26BC-24B5-D494-3F71D6363191}"/>
          </ac:spMkLst>
        </pc:spChg>
      </pc:sldChg>
    </pc:docChg>
  </pc:docChgLst>
  <pc:docChgLst>
    <pc:chgData name="Bruno Katayama" userId="S::bruno.katayama@tamago.cx::f313cd9e-570c-424e-a916-2dccf5e2f01c" providerId="AD" clId="Web-{2DABDD57-3CD9-BEB5-84D7-90829585A64B}"/>
    <pc:docChg chg="modSld">
      <pc:chgData name="Bruno Katayama" userId="S::bruno.katayama@tamago.cx::f313cd9e-570c-424e-a916-2dccf5e2f01c" providerId="AD" clId="Web-{2DABDD57-3CD9-BEB5-84D7-90829585A64B}" dt="2025-06-17T16:31:06.213" v="0" actId="20577"/>
      <pc:docMkLst>
        <pc:docMk/>
      </pc:docMkLst>
      <pc:sldChg chg="modSp">
        <pc:chgData name="Bruno Katayama" userId="S::bruno.katayama@tamago.cx::f313cd9e-570c-424e-a916-2dccf5e2f01c" providerId="AD" clId="Web-{2DABDD57-3CD9-BEB5-84D7-90829585A64B}" dt="2025-06-17T16:31:06.213" v="0" actId="20577"/>
        <pc:sldMkLst>
          <pc:docMk/>
          <pc:sldMk cId="211612550" sldId="267"/>
        </pc:sldMkLst>
        <pc:spChg chg="mod">
          <ac:chgData name="Bruno Katayama" userId="S::bruno.katayama@tamago.cx::f313cd9e-570c-424e-a916-2dccf5e2f01c" providerId="AD" clId="Web-{2DABDD57-3CD9-BEB5-84D7-90829585A64B}" dt="2025-06-17T16:31:06.213" v="0" actId="20577"/>
          <ac:spMkLst>
            <pc:docMk/>
            <pc:sldMk cId="211612550" sldId="267"/>
            <ac:spMk id="6" creationId="{BA9F516B-7CC2-668F-3C4B-ACF8459F659F}"/>
          </ac:spMkLst>
        </pc:spChg>
      </pc:sldChg>
    </pc:docChg>
  </pc:docChgLst>
  <pc:docChgLst>
    <pc:chgData name="Rogerio Biondi" userId="28d2f06e-c85a-4ed2-8c3c-68061e247fc6" providerId="ADAL" clId="{D110348A-3A32-3244-8DD8-27D410D70547}"/>
    <pc:docChg chg="undo custSel addSld delSld modSld">
      <pc:chgData name="Rogerio Biondi" userId="28d2f06e-c85a-4ed2-8c3c-68061e247fc6" providerId="ADAL" clId="{D110348A-3A32-3244-8DD8-27D410D70547}" dt="2025-06-17T19:59:38.684" v="1856" actId="20577"/>
      <pc:docMkLst>
        <pc:docMk/>
      </pc:docMkLst>
      <pc:sldChg chg="addSp delSp modSp mod">
        <pc:chgData name="Rogerio Biondi" userId="28d2f06e-c85a-4ed2-8c3c-68061e247fc6" providerId="ADAL" clId="{D110348A-3A32-3244-8DD8-27D410D70547}" dt="2025-06-17T19:26:07.912" v="1404" actId="207"/>
        <pc:sldMkLst>
          <pc:docMk/>
          <pc:sldMk cId="2207185931" sldId="258"/>
        </pc:sldMkLst>
        <pc:spChg chg="mod">
          <ac:chgData name="Rogerio Biondi" userId="28d2f06e-c85a-4ed2-8c3c-68061e247fc6" providerId="ADAL" clId="{D110348A-3A32-3244-8DD8-27D410D70547}" dt="2025-06-17T19:26:07.912" v="1404" actId="207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Rogerio Biondi" userId="28d2f06e-c85a-4ed2-8c3c-68061e247fc6" providerId="ADAL" clId="{D110348A-3A32-3244-8DD8-27D410D70547}" dt="2025-06-17T18:57:30.808" v="41" actId="20577"/>
          <ac:spMkLst>
            <pc:docMk/>
            <pc:sldMk cId="2207185931" sldId="258"/>
            <ac:spMk id="8" creationId="{DA600BA6-C61C-D1F3-583F-DEFB3E798949}"/>
          </ac:spMkLst>
        </pc:spChg>
        <pc:picChg chg="add mod modCrop">
          <ac:chgData name="Rogerio Biondi" userId="28d2f06e-c85a-4ed2-8c3c-68061e247fc6" providerId="ADAL" clId="{D110348A-3A32-3244-8DD8-27D410D70547}" dt="2025-06-17T18:56:37.491" v="5" actId="732"/>
          <ac:picMkLst>
            <pc:docMk/>
            <pc:sldMk cId="2207185931" sldId="258"/>
            <ac:picMk id="2" creationId="{AAB214DE-F11A-9A80-4AB8-D8C18A091618}"/>
          </ac:picMkLst>
        </pc:picChg>
        <pc:picChg chg="del">
          <ac:chgData name="Rogerio Biondi" userId="28d2f06e-c85a-4ed2-8c3c-68061e247fc6" providerId="ADAL" clId="{D110348A-3A32-3244-8DD8-27D410D70547}" dt="2025-06-17T18:55:54.469" v="0" actId="478"/>
          <ac:picMkLst>
            <pc:docMk/>
            <pc:sldMk cId="2207185931" sldId="258"/>
            <ac:picMk id="4" creationId="{5C0AAF73-DBF7-3EFD-AEC2-3FC9171DB707}"/>
          </ac:picMkLst>
        </pc:picChg>
        <pc:cxnChg chg="mod">
          <ac:chgData name="Rogerio Biondi" userId="28d2f06e-c85a-4ed2-8c3c-68061e247fc6" providerId="ADAL" clId="{D110348A-3A32-3244-8DD8-27D410D70547}" dt="2025-06-17T18:57:41.455" v="69" actId="1036"/>
          <ac:cxnSpMkLst>
            <pc:docMk/>
            <pc:sldMk cId="2207185931" sldId="258"/>
            <ac:cxnSpMk id="11" creationId="{81C371D3-C0F9-2B16-8BFB-3CAC074F8333}"/>
          </ac:cxnSpMkLst>
        </pc:cxnChg>
      </pc:sldChg>
      <pc:sldChg chg="modSp mod">
        <pc:chgData name="Rogerio Biondi" userId="28d2f06e-c85a-4ed2-8c3c-68061e247fc6" providerId="ADAL" clId="{D110348A-3A32-3244-8DD8-27D410D70547}" dt="2025-06-17T19:48:57.018" v="1834" actId="20577"/>
        <pc:sldMkLst>
          <pc:docMk/>
          <pc:sldMk cId="755916454" sldId="259"/>
        </pc:sldMkLst>
        <pc:spChg chg="mod">
          <ac:chgData name="Rogerio Biondi" userId="28d2f06e-c85a-4ed2-8c3c-68061e247fc6" providerId="ADAL" clId="{D110348A-3A32-3244-8DD8-27D410D70547}" dt="2025-06-17T19:26:45.296" v="1452" actId="20577"/>
          <ac:spMkLst>
            <pc:docMk/>
            <pc:sldMk cId="755916454" sldId="259"/>
            <ac:spMk id="2" creationId="{DB017101-4F53-A331-B153-0F7DD420A0F8}"/>
          </ac:spMkLst>
        </pc:spChg>
        <pc:spChg chg="mod">
          <ac:chgData name="Rogerio Biondi" userId="28d2f06e-c85a-4ed2-8c3c-68061e247fc6" providerId="ADAL" clId="{D110348A-3A32-3244-8DD8-27D410D70547}" dt="2025-06-17T19:10:12.667" v="995" actId="20577"/>
          <ac:spMkLst>
            <pc:docMk/>
            <pc:sldMk cId="755916454" sldId="259"/>
            <ac:spMk id="4" creationId="{912F956E-00BC-D6E0-A9C7-EEE0A0C70E61}"/>
          </ac:spMkLst>
        </pc:spChg>
        <pc:spChg chg="mod">
          <ac:chgData name="Rogerio Biondi" userId="28d2f06e-c85a-4ed2-8c3c-68061e247fc6" providerId="ADAL" clId="{D110348A-3A32-3244-8DD8-27D410D70547}" dt="2025-06-17T19:08:42.290" v="800" actId="207"/>
          <ac:spMkLst>
            <pc:docMk/>
            <pc:sldMk cId="755916454" sldId="259"/>
            <ac:spMk id="6" creationId="{AF5E95C1-26BC-24B5-D494-3F71D6363191}"/>
          </ac:spMkLst>
        </pc:spChg>
        <pc:spChg chg="mod">
          <ac:chgData name="Rogerio Biondi" userId="28d2f06e-c85a-4ed2-8c3c-68061e247fc6" providerId="ADAL" clId="{D110348A-3A32-3244-8DD8-27D410D70547}" dt="2025-06-17T19:48:57.018" v="1834" actId="20577"/>
          <ac:spMkLst>
            <pc:docMk/>
            <pc:sldMk cId="755916454" sldId="259"/>
            <ac:spMk id="10" creationId="{8F58E496-EE01-EE91-9E1F-9298A5E05F8F}"/>
          </ac:spMkLst>
        </pc:spChg>
        <pc:spChg chg="mod">
          <ac:chgData name="Rogerio Biondi" userId="28d2f06e-c85a-4ed2-8c3c-68061e247fc6" providerId="ADAL" clId="{D110348A-3A32-3244-8DD8-27D410D70547}" dt="2025-06-17T19:15:26.693" v="1182" actId="113"/>
          <ac:spMkLst>
            <pc:docMk/>
            <pc:sldMk cId="755916454" sldId="259"/>
            <ac:spMk id="14" creationId="{B0CE135A-3034-6605-186B-166647D303B9}"/>
          </ac:spMkLst>
        </pc:spChg>
        <pc:spChg chg="mod">
          <ac:chgData name="Rogerio Biondi" userId="28d2f06e-c85a-4ed2-8c3c-68061e247fc6" providerId="ADAL" clId="{D110348A-3A32-3244-8DD8-27D410D70547}" dt="2025-06-17T19:15:35.597" v="1196" actId="20577"/>
          <ac:spMkLst>
            <pc:docMk/>
            <pc:sldMk cId="755916454" sldId="259"/>
            <ac:spMk id="16" creationId="{70BC595C-4C50-36A9-D739-CAE9059A34BD}"/>
          </ac:spMkLst>
        </pc:spChg>
      </pc:sldChg>
      <pc:sldChg chg="delSp modSp add del mod setBg delDesignElem">
        <pc:chgData name="Rogerio Biondi" userId="28d2f06e-c85a-4ed2-8c3c-68061e247fc6" providerId="ADAL" clId="{D110348A-3A32-3244-8DD8-27D410D70547}" dt="2025-06-17T19:59:38.684" v="1856" actId="20577"/>
        <pc:sldMkLst>
          <pc:docMk/>
          <pc:sldMk cId="211612550" sldId="267"/>
        </pc:sldMkLst>
        <pc:spChg chg="mod">
          <ac:chgData name="Rogerio Biondi" userId="28d2f06e-c85a-4ed2-8c3c-68061e247fc6" providerId="ADAL" clId="{D110348A-3A32-3244-8DD8-27D410D70547}" dt="2025-06-17T19:59:38.684" v="1856" actId="20577"/>
          <ac:spMkLst>
            <pc:docMk/>
            <pc:sldMk cId="211612550" sldId="267"/>
            <ac:spMk id="6" creationId="{BA9F516B-7CC2-668F-3C4B-ACF8459F659F}"/>
          </ac:spMkLst>
        </pc:spChg>
        <pc:spChg chg="mod">
          <ac:chgData name="Rogerio Biondi" userId="28d2f06e-c85a-4ed2-8c3c-68061e247fc6" providerId="ADAL" clId="{D110348A-3A32-3244-8DD8-27D410D70547}" dt="2025-06-17T19:46:31.003" v="1816" actId="20577"/>
          <ac:spMkLst>
            <pc:docMk/>
            <pc:sldMk cId="211612550" sldId="267"/>
            <ac:spMk id="8" creationId="{0EAEED47-DF3D-0ABA-DE63-430EA4E6933F}"/>
          </ac:spMkLst>
        </pc:spChg>
        <pc:spChg chg="del">
          <ac:chgData name="Rogerio Biondi" userId="28d2f06e-c85a-4ed2-8c3c-68061e247fc6" providerId="ADAL" clId="{D110348A-3A32-3244-8DD8-27D410D70547}" dt="2025-06-17T19:59:06.242" v="1846"/>
          <ac:spMkLst>
            <pc:docMk/>
            <pc:sldMk cId="211612550" sldId="267"/>
            <ac:spMk id="9" creationId="{E9D33D94-B25A-9118-A66A-6BFEB03A7719}"/>
          </ac:spMkLst>
        </pc:spChg>
      </pc:sldChg>
      <pc:sldChg chg="modSp mod">
        <pc:chgData name="Rogerio Biondi" userId="28d2f06e-c85a-4ed2-8c3c-68061e247fc6" providerId="ADAL" clId="{D110348A-3A32-3244-8DD8-27D410D70547}" dt="2025-06-17T19:49:36.950" v="1843" actId="14100"/>
        <pc:sldMkLst>
          <pc:docMk/>
          <pc:sldMk cId="1567852477" sldId="268"/>
        </pc:sldMkLst>
        <pc:spChg chg="mod">
          <ac:chgData name="Rogerio Biondi" userId="28d2f06e-c85a-4ed2-8c3c-68061e247fc6" providerId="ADAL" clId="{D110348A-3A32-3244-8DD8-27D410D70547}" dt="2025-06-17T18:58:25.445" v="96" actId="20577"/>
          <ac:spMkLst>
            <pc:docMk/>
            <pc:sldMk cId="1567852477" sldId="268"/>
            <ac:spMk id="2" creationId="{08D18A03-7904-57BF-3541-5582D859E3F1}"/>
          </ac:spMkLst>
        </pc:spChg>
        <pc:spChg chg="mod">
          <ac:chgData name="Rogerio Biondi" userId="28d2f06e-c85a-4ed2-8c3c-68061e247fc6" providerId="ADAL" clId="{D110348A-3A32-3244-8DD8-27D410D70547}" dt="2025-06-17T19:49:24.339" v="1841" actId="20577"/>
          <ac:spMkLst>
            <pc:docMk/>
            <pc:sldMk cId="1567852477" sldId="268"/>
            <ac:spMk id="4" creationId="{DBAEF16A-68F4-09A2-0FBF-C7D8DD9DA6CE}"/>
          </ac:spMkLst>
        </pc:spChg>
        <pc:spChg chg="mod">
          <ac:chgData name="Rogerio Biondi" userId="28d2f06e-c85a-4ed2-8c3c-68061e247fc6" providerId="ADAL" clId="{D110348A-3A32-3244-8DD8-27D410D70547}" dt="2025-06-17T18:59:54.481" v="102" actId="20577"/>
          <ac:spMkLst>
            <pc:docMk/>
            <pc:sldMk cId="1567852477" sldId="268"/>
            <ac:spMk id="6" creationId="{5727D32E-56D2-81FB-4079-3AF150AFD4BA}"/>
          </ac:spMkLst>
        </pc:spChg>
        <pc:spChg chg="mod">
          <ac:chgData name="Rogerio Biondi" userId="28d2f06e-c85a-4ed2-8c3c-68061e247fc6" providerId="ADAL" clId="{D110348A-3A32-3244-8DD8-27D410D70547}" dt="2025-06-17T19:49:10.306" v="1838" actId="20577"/>
          <ac:spMkLst>
            <pc:docMk/>
            <pc:sldMk cId="1567852477" sldId="268"/>
            <ac:spMk id="10" creationId="{E2C50D84-3D74-64DA-B810-9BDD77237624}"/>
          </ac:spMkLst>
        </pc:spChg>
        <pc:spChg chg="mod">
          <ac:chgData name="Rogerio Biondi" userId="28d2f06e-c85a-4ed2-8c3c-68061e247fc6" providerId="ADAL" clId="{D110348A-3A32-3244-8DD8-27D410D70547}" dt="2025-06-17T19:07:27.915" v="796" actId="20577"/>
          <ac:spMkLst>
            <pc:docMk/>
            <pc:sldMk cId="1567852477" sldId="268"/>
            <ac:spMk id="14" creationId="{D6C703B5-D215-FBAC-11F7-B0C3A53B17DC}"/>
          </ac:spMkLst>
        </pc:spChg>
        <pc:spChg chg="mod">
          <ac:chgData name="Rogerio Biondi" userId="28d2f06e-c85a-4ed2-8c3c-68061e247fc6" providerId="ADAL" clId="{D110348A-3A32-3244-8DD8-27D410D70547}" dt="2025-06-17T19:12:57.688" v="1149" actId="20577"/>
          <ac:spMkLst>
            <pc:docMk/>
            <pc:sldMk cId="1567852477" sldId="268"/>
            <ac:spMk id="16" creationId="{6F223929-B063-A2FC-4907-22BD1691AB23}"/>
          </ac:spMkLst>
        </pc:spChg>
        <pc:cxnChg chg="mod">
          <ac:chgData name="Rogerio Biondi" userId="28d2f06e-c85a-4ed2-8c3c-68061e247fc6" providerId="ADAL" clId="{D110348A-3A32-3244-8DD8-27D410D70547}" dt="2025-06-17T19:49:33.244" v="1842" actId="14100"/>
          <ac:cxnSpMkLst>
            <pc:docMk/>
            <pc:sldMk cId="1567852477" sldId="268"/>
            <ac:cxnSpMk id="11" creationId="{54930F95-1266-8F01-39F9-05F50F0DE02D}"/>
          </ac:cxnSpMkLst>
        </pc:cxnChg>
        <pc:cxnChg chg="mod">
          <ac:chgData name="Rogerio Biondi" userId="28d2f06e-c85a-4ed2-8c3c-68061e247fc6" providerId="ADAL" clId="{D110348A-3A32-3244-8DD8-27D410D70547}" dt="2025-06-17T19:49:36.950" v="1843" actId="14100"/>
          <ac:cxnSpMkLst>
            <pc:docMk/>
            <pc:sldMk cId="1567852477" sldId="268"/>
            <ac:cxnSpMk id="13" creationId="{C68BD44F-91F8-E274-D105-6234E4FDF711}"/>
          </ac:cxnSpMkLst>
        </pc:cxnChg>
      </pc:sldChg>
      <pc:sldChg chg="modSp mod">
        <pc:chgData name="Rogerio Biondi" userId="28d2f06e-c85a-4ed2-8c3c-68061e247fc6" providerId="ADAL" clId="{D110348A-3A32-3244-8DD8-27D410D70547}" dt="2025-06-17T19:25:21.030" v="1401" actId="1036"/>
        <pc:sldMkLst>
          <pc:docMk/>
          <pc:sldMk cId="1892709526" sldId="269"/>
        </pc:sldMkLst>
        <pc:spChg chg="mod">
          <ac:chgData name="Rogerio Biondi" userId="28d2f06e-c85a-4ed2-8c3c-68061e247fc6" providerId="ADAL" clId="{D110348A-3A32-3244-8DD8-27D410D70547}" dt="2025-06-17T19:25:12.837" v="1386" actId="1035"/>
          <ac:spMkLst>
            <pc:docMk/>
            <pc:sldMk cId="1892709526" sldId="269"/>
            <ac:spMk id="4" creationId="{DE7A042C-37F6-7A67-3045-36B5B55A562C}"/>
          </ac:spMkLst>
        </pc:spChg>
        <pc:spChg chg="mod">
          <ac:chgData name="Rogerio Biondi" userId="28d2f06e-c85a-4ed2-8c3c-68061e247fc6" providerId="ADAL" clId="{D110348A-3A32-3244-8DD8-27D410D70547}" dt="2025-06-17T19:16:33.075" v="1198"/>
          <ac:spMkLst>
            <pc:docMk/>
            <pc:sldMk cId="1892709526" sldId="269"/>
            <ac:spMk id="6" creationId="{62B17329-5DE6-0F79-DE31-ECD81A9CF34E}"/>
          </ac:spMkLst>
        </pc:spChg>
        <pc:spChg chg="mod">
          <ac:chgData name="Rogerio Biondi" userId="28d2f06e-c85a-4ed2-8c3c-68061e247fc6" providerId="ADAL" clId="{D110348A-3A32-3244-8DD8-27D410D70547}" dt="2025-06-17T19:25:12.837" v="1386" actId="1035"/>
          <ac:spMkLst>
            <pc:docMk/>
            <pc:sldMk cId="1892709526" sldId="269"/>
            <ac:spMk id="10" creationId="{E32D62DF-DD05-33F3-8983-E72BC8A277D9}"/>
          </ac:spMkLst>
        </pc:spChg>
        <pc:spChg chg="mod">
          <ac:chgData name="Rogerio Biondi" userId="28d2f06e-c85a-4ed2-8c3c-68061e247fc6" providerId="ADAL" clId="{D110348A-3A32-3244-8DD8-27D410D70547}" dt="2025-06-17T19:25:12.837" v="1386" actId="1035"/>
          <ac:spMkLst>
            <pc:docMk/>
            <pc:sldMk cId="1892709526" sldId="269"/>
            <ac:spMk id="14" creationId="{2F9B7A70-FB38-FEF7-80DC-B56082A89F58}"/>
          </ac:spMkLst>
        </pc:spChg>
        <pc:spChg chg="mod">
          <ac:chgData name="Rogerio Biondi" userId="28d2f06e-c85a-4ed2-8c3c-68061e247fc6" providerId="ADAL" clId="{D110348A-3A32-3244-8DD8-27D410D70547}" dt="2025-06-17T19:25:21.030" v="1401" actId="1036"/>
          <ac:spMkLst>
            <pc:docMk/>
            <pc:sldMk cId="1892709526" sldId="269"/>
            <ac:spMk id="16" creationId="{63DCBE07-53AD-2ADB-069E-6B3E60DDE9F5}"/>
          </ac:spMkLst>
        </pc:spChg>
        <pc:picChg chg="mod">
          <ac:chgData name="Rogerio Biondi" userId="28d2f06e-c85a-4ed2-8c3c-68061e247fc6" providerId="ADAL" clId="{D110348A-3A32-3244-8DD8-27D410D70547}" dt="2025-06-17T19:25:21.030" v="1401" actId="1036"/>
          <ac:picMkLst>
            <pc:docMk/>
            <pc:sldMk cId="1892709526" sldId="269"/>
            <ac:picMk id="4098" creationId="{55D76493-E7F2-646F-1CC6-53C0EC69F185}"/>
          </ac:picMkLst>
        </pc:picChg>
        <pc:picChg chg="mod">
          <ac:chgData name="Rogerio Biondi" userId="28d2f06e-c85a-4ed2-8c3c-68061e247fc6" providerId="ADAL" clId="{D110348A-3A32-3244-8DD8-27D410D70547}" dt="2025-06-17T19:25:21.030" v="1401" actId="1036"/>
          <ac:picMkLst>
            <pc:docMk/>
            <pc:sldMk cId="1892709526" sldId="269"/>
            <ac:picMk id="4100" creationId="{9824B8E7-1F84-D692-4E39-8C79F30E9156}"/>
          </ac:picMkLst>
        </pc:picChg>
        <pc:picChg chg="mod">
          <ac:chgData name="Rogerio Biondi" userId="28d2f06e-c85a-4ed2-8c3c-68061e247fc6" providerId="ADAL" clId="{D110348A-3A32-3244-8DD8-27D410D70547}" dt="2025-06-17T19:25:21.030" v="1401" actId="1036"/>
          <ac:picMkLst>
            <pc:docMk/>
            <pc:sldMk cId="1892709526" sldId="269"/>
            <ac:picMk id="4102" creationId="{A979CC02-A7F1-EFEA-37DC-E1B3EC96786C}"/>
          </ac:picMkLst>
        </pc:picChg>
        <pc:cxnChg chg="mod">
          <ac:chgData name="Rogerio Biondi" userId="28d2f06e-c85a-4ed2-8c3c-68061e247fc6" providerId="ADAL" clId="{D110348A-3A32-3244-8DD8-27D410D70547}" dt="2025-06-17T19:25:12.837" v="1386" actId="1035"/>
          <ac:cxnSpMkLst>
            <pc:docMk/>
            <pc:sldMk cId="1892709526" sldId="269"/>
            <ac:cxnSpMk id="11" creationId="{6EBD2E36-2124-7899-E60D-B9C8D1D4053E}"/>
          </ac:cxnSpMkLst>
        </pc:cxnChg>
        <pc:cxnChg chg="mod">
          <ac:chgData name="Rogerio Biondi" userId="28d2f06e-c85a-4ed2-8c3c-68061e247fc6" providerId="ADAL" clId="{D110348A-3A32-3244-8DD8-27D410D70547}" dt="2025-06-17T19:25:12.837" v="1386" actId="1035"/>
          <ac:cxnSpMkLst>
            <pc:docMk/>
            <pc:sldMk cId="1892709526" sldId="269"/>
            <ac:cxnSpMk id="13" creationId="{32C6FCE1-89ED-61E6-AFE4-826F61243FBE}"/>
          </ac:cxnSpMkLst>
        </pc:cxnChg>
      </pc:sldChg>
      <pc:sldChg chg="modSp mod">
        <pc:chgData name="Rogerio Biondi" userId="28d2f06e-c85a-4ed2-8c3c-68061e247fc6" providerId="ADAL" clId="{D110348A-3A32-3244-8DD8-27D410D70547}" dt="2025-06-17T19:47:40.389" v="1831" actId="20577"/>
        <pc:sldMkLst>
          <pc:docMk/>
          <pc:sldMk cId="2101474673" sldId="270"/>
        </pc:sldMkLst>
        <pc:spChg chg="mod">
          <ac:chgData name="Rogerio Biondi" userId="28d2f06e-c85a-4ed2-8c3c-68061e247fc6" providerId="ADAL" clId="{D110348A-3A32-3244-8DD8-27D410D70547}" dt="2025-06-17T19:31:27.201" v="1536" actId="20577"/>
          <ac:spMkLst>
            <pc:docMk/>
            <pc:sldMk cId="2101474673" sldId="270"/>
            <ac:spMk id="2" creationId="{3F9FCD53-AD18-5492-A127-ED969F3B440C}"/>
          </ac:spMkLst>
        </pc:spChg>
        <pc:spChg chg="mod">
          <ac:chgData name="Rogerio Biondi" userId="28d2f06e-c85a-4ed2-8c3c-68061e247fc6" providerId="ADAL" clId="{D110348A-3A32-3244-8DD8-27D410D70547}" dt="2025-06-17T19:47:40.389" v="1831" actId="20577"/>
          <ac:spMkLst>
            <pc:docMk/>
            <pc:sldMk cId="2101474673" sldId="270"/>
            <ac:spMk id="4" creationId="{80E0E01F-079D-729E-BEA3-7BDB355F9A99}"/>
          </ac:spMkLst>
        </pc:spChg>
        <pc:spChg chg="mod">
          <ac:chgData name="Rogerio Biondi" userId="28d2f06e-c85a-4ed2-8c3c-68061e247fc6" providerId="ADAL" clId="{D110348A-3A32-3244-8DD8-27D410D70547}" dt="2025-06-17T19:28:41.925" v="1454"/>
          <ac:spMkLst>
            <pc:docMk/>
            <pc:sldMk cId="2101474673" sldId="270"/>
            <ac:spMk id="6" creationId="{3ACD2A74-C130-DAFD-2A02-7351A6D09775}"/>
          </ac:spMkLst>
        </pc:spChg>
        <pc:spChg chg="mod">
          <ac:chgData name="Rogerio Biondi" userId="28d2f06e-c85a-4ed2-8c3c-68061e247fc6" providerId="ADAL" clId="{D110348A-3A32-3244-8DD8-27D410D70547}" dt="2025-06-17T19:46:59.012" v="1819" actId="20577"/>
          <ac:spMkLst>
            <pc:docMk/>
            <pc:sldMk cId="2101474673" sldId="270"/>
            <ac:spMk id="10" creationId="{7535A32E-2D78-843E-ED45-DF0C5AD94DF5}"/>
          </ac:spMkLst>
        </pc:spChg>
        <pc:spChg chg="mod">
          <ac:chgData name="Rogerio Biondi" userId="28d2f06e-c85a-4ed2-8c3c-68061e247fc6" providerId="ADAL" clId="{D110348A-3A32-3244-8DD8-27D410D70547}" dt="2025-06-17T19:35:55.947" v="1602" actId="1036"/>
          <ac:spMkLst>
            <pc:docMk/>
            <pc:sldMk cId="2101474673" sldId="270"/>
            <ac:spMk id="14" creationId="{F4FE0F67-E0C2-368F-062C-E19D92468CD3}"/>
          </ac:spMkLst>
        </pc:spChg>
        <pc:spChg chg="mod">
          <ac:chgData name="Rogerio Biondi" userId="28d2f06e-c85a-4ed2-8c3c-68061e247fc6" providerId="ADAL" clId="{D110348A-3A32-3244-8DD8-27D410D70547}" dt="2025-06-17T19:36:05.002" v="1617" actId="1036"/>
          <ac:spMkLst>
            <pc:docMk/>
            <pc:sldMk cId="2101474673" sldId="270"/>
            <ac:spMk id="16" creationId="{782EAB17-C88A-DAB9-D191-3CCA10845CB8}"/>
          </ac:spMkLst>
        </pc:spChg>
        <pc:picChg chg="mod">
          <ac:chgData name="Rogerio Biondi" userId="28d2f06e-c85a-4ed2-8c3c-68061e247fc6" providerId="ADAL" clId="{D110348A-3A32-3244-8DD8-27D410D70547}" dt="2025-06-17T19:36:05.002" v="1617" actId="1036"/>
          <ac:picMkLst>
            <pc:docMk/>
            <pc:sldMk cId="2101474673" sldId="270"/>
            <ac:picMk id="6146" creationId="{11BC7126-716C-37BE-663B-43C6EE578353}"/>
          </ac:picMkLst>
        </pc:picChg>
        <pc:picChg chg="mod">
          <ac:chgData name="Rogerio Biondi" userId="28d2f06e-c85a-4ed2-8c3c-68061e247fc6" providerId="ADAL" clId="{D110348A-3A32-3244-8DD8-27D410D70547}" dt="2025-06-17T19:36:05.002" v="1617" actId="1036"/>
          <ac:picMkLst>
            <pc:docMk/>
            <pc:sldMk cId="2101474673" sldId="270"/>
            <ac:picMk id="6148" creationId="{845879F2-697F-3AE4-610D-D51AD09C5635}"/>
          </ac:picMkLst>
        </pc:picChg>
        <pc:picChg chg="mod">
          <ac:chgData name="Rogerio Biondi" userId="28d2f06e-c85a-4ed2-8c3c-68061e247fc6" providerId="ADAL" clId="{D110348A-3A32-3244-8DD8-27D410D70547}" dt="2025-06-17T19:36:05.002" v="1617" actId="1036"/>
          <ac:picMkLst>
            <pc:docMk/>
            <pc:sldMk cId="2101474673" sldId="270"/>
            <ac:picMk id="6150" creationId="{A81196A0-79CC-5CD5-B256-480EEA51782A}"/>
          </ac:picMkLst>
        </pc:picChg>
        <pc:cxnChg chg="mod">
          <ac:chgData name="Rogerio Biondi" userId="28d2f06e-c85a-4ed2-8c3c-68061e247fc6" providerId="ADAL" clId="{D110348A-3A32-3244-8DD8-27D410D70547}" dt="2025-06-17T19:36:09.817" v="1618" actId="14100"/>
          <ac:cxnSpMkLst>
            <pc:docMk/>
            <pc:sldMk cId="2101474673" sldId="270"/>
            <ac:cxnSpMk id="11" creationId="{38337B36-0E2C-6801-9BC6-294B7C9F7F5D}"/>
          </ac:cxnSpMkLst>
        </pc:cxnChg>
        <pc:cxnChg chg="mod">
          <ac:chgData name="Rogerio Biondi" userId="28d2f06e-c85a-4ed2-8c3c-68061e247fc6" providerId="ADAL" clId="{D110348A-3A32-3244-8DD8-27D410D70547}" dt="2025-06-17T19:36:15.864" v="1619" actId="14100"/>
          <ac:cxnSpMkLst>
            <pc:docMk/>
            <pc:sldMk cId="2101474673" sldId="270"/>
            <ac:cxnSpMk id="13" creationId="{71B7D6DB-CBBA-D8A2-29B9-3D905D497540}"/>
          </ac:cxnSpMkLst>
        </pc:cxnChg>
      </pc:sldChg>
      <pc:sldChg chg="modSp mod">
        <pc:chgData name="Rogerio Biondi" userId="28d2f06e-c85a-4ed2-8c3c-68061e247fc6" providerId="ADAL" clId="{D110348A-3A32-3244-8DD8-27D410D70547}" dt="2025-06-17T19:46:17.475" v="1807" actId="552"/>
        <pc:sldMkLst>
          <pc:docMk/>
          <pc:sldMk cId="4178466324" sldId="271"/>
        </pc:sldMkLst>
        <pc:spChg chg="mod">
          <ac:chgData name="Rogerio Biondi" userId="28d2f06e-c85a-4ed2-8c3c-68061e247fc6" providerId="ADAL" clId="{D110348A-3A32-3244-8DD8-27D410D70547}" dt="2025-06-17T19:37:00.818" v="1641" actId="20577"/>
          <ac:spMkLst>
            <pc:docMk/>
            <pc:sldMk cId="4178466324" sldId="271"/>
            <ac:spMk id="2" creationId="{4043D5C3-5910-3417-C184-CCD502F3E28B}"/>
          </ac:spMkLst>
        </pc:spChg>
        <pc:spChg chg="mod">
          <ac:chgData name="Rogerio Biondi" userId="28d2f06e-c85a-4ed2-8c3c-68061e247fc6" providerId="ADAL" clId="{D110348A-3A32-3244-8DD8-27D410D70547}" dt="2025-06-17T19:39:38.265" v="1711" actId="113"/>
          <ac:spMkLst>
            <pc:docMk/>
            <pc:sldMk cId="4178466324" sldId="271"/>
            <ac:spMk id="4" creationId="{37DB511F-8DC1-6FDA-46A2-C2FFA6E1ADB8}"/>
          </ac:spMkLst>
        </pc:spChg>
        <pc:spChg chg="mod">
          <ac:chgData name="Rogerio Biondi" userId="28d2f06e-c85a-4ed2-8c3c-68061e247fc6" providerId="ADAL" clId="{D110348A-3A32-3244-8DD8-27D410D70547}" dt="2025-06-17T19:37:16.103" v="1643"/>
          <ac:spMkLst>
            <pc:docMk/>
            <pc:sldMk cId="4178466324" sldId="271"/>
            <ac:spMk id="6" creationId="{C7C513AD-6721-473C-175D-87188DA9963B}"/>
          </ac:spMkLst>
        </pc:spChg>
        <pc:spChg chg="mod">
          <ac:chgData name="Rogerio Biondi" userId="28d2f06e-c85a-4ed2-8c3c-68061e247fc6" providerId="ADAL" clId="{D110348A-3A32-3244-8DD8-27D410D70547}" dt="2025-06-17T19:42:29.373" v="1753" actId="6549"/>
          <ac:spMkLst>
            <pc:docMk/>
            <pc:sldMk cId="4178466324" sldId="271"/>
            <ac:spMk id="10" creationId="{3CFCDD72-3FA6-6758-67A3-B787FA914BE9}"/>
          </ac:spMkLst>
        </pc:spChg>
        <pc:spChg chg="mod">
          <ac:chgData name="Rogerio Biondi" userId="28d2f06e-c85a-4ed2-8c3c-68061e247fc6" providerId="ADAL" clId="{D110348A-3A32-3244-8DD8-27D410D70547}" dt="2025-06-17T19:46:17.475" v="1807" actId="552"/>
          <ac:spMkLst>
            <pc:docMk/>
            <pc:sldMk cId="4178466324" sldId="271"/>
            <ac:spMk id="14" creationId="{133CB68A-9327-1AD1-C834-51D8271C621D}"/>
          </ac:spMkLst>
        </pc:spChg>
        <pc:spChg chg="mod">
          <ac:chgData name="Rogerio Biondi" userId="28d2f06e-c85a-4ed2-8c3c-68061e247fc6" providerId="ADAL" clId="{D110348A-3A32-3244-8DD8-27D410D70547}" dt="2025-06-17T19:46:17.475" v="1807" actId="552"/>
          <ac:spMkLst>
            <pc:docMk/>
            <pc:sldMk cId="4178466324" sldId="271"/>
            <ac:spMk id="16" creationId="{4B8892B7-E44F-5611-BC39-319975625609}"/>
          </ac:spMkLst>
        </pc:spChg>
      </pc:sldChg>
    </pc:docChg>
  </pc:docChgLst>
  <pc:docChgLst>
    <pc:chgData name="Rogerio Biondi" userId="28d2f06e-c85a-4ed2-8c3c-68061e247fc6" providerId="ADAL" clId="{CD3ACE7F-D376-1847-9CFD-CEBFD1161B83}"/>
    <pc:docChg chg="undo custSel addSld delSld modSld sldOrd">
      <pc:chgData name="Rogerio Biondi" userId="28d2f06e-c85a-4ed2-8c3c-68061e247fc6" providerId="ADAL" clId="{CD3ACE7F-D376-1847-9CFD-CEBFD1161B83}" dt="2025-06-17T18:31:55.799" v="3371" actId="207"/>
      <pc:docMkLst>
        <pc:docMk/>
      </pc:docMkLst>
      <pc:sldChg chg="modSp mod">
        <pc:chgData name="Rogerio Biondi" userId="28d2f06e-c85a-4ed2-8c3c-68061e247fc6" providerId="ADAL" clId="{CD3ACE7F-D376-1847-9CFD-CEBFD1161B83}" dt="2025-06-17T18:31:55.799" v="3371" actId="207"/>
        <pc:sldMkLst>
          <pc:docMk/>
          <pc:sldMk cId="2207185931" sldId="258"/>
        </pc:sldMkLst>
        <pc:spChg chg="mod">
          <ac:chgData name="Rogerio Biondi" userId="28d2f06e-c85a-4ed2-8c3c-68061e247fc6" providerId="ADAL" clId="{CD3ACE7F-D376-1847-9CFD-CEBFD1161B83}" dt="2025-06-17T18:31:55.799" v="3371" actId="207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Rogerio Biondi" userId="28d2f06e-c85a-4ed2-8c3c-68061e247fc6" providerId="ADAL" clId="{CD3ACE7F-D376-1847-9CFD-CEBFD1161B83}" dt="2025-06-17T14:49:23.718" v="1877" actId="404"/>
          <ac:spMkLst>
            <pc:docMk/>
            <pc:sldMk cId="2207185931" sldId="258"/>
            <ac:spMk id="8" creationId="{DA600BA6-C61C-D1F3-583F-DEFB3E798949}"/>
          </ac:spMkLst>
        </pc:spChg>
      </pc:sldChg>
      <pc:sldChg chg="addSp delSp modSp mod">
        <pc:chgData name="Rogerio Biondi" userId="28d2f06e-c85a-4ed2-8c3c-68061e247fc6" providerId="ADAL" clId="{CD3ACE7F-D376-1847-9CFD-CEBFD1161B83}" dt="2025-06-17T14:47:45.979" v="1859" actId="1076"/>
        <pc:sldMkLst>
          <pc:docMk/>
          <pc:sldMk cId="755916454" sldId="259"/>
        </pc:sldMkLst>
        <pc:spChg chg="mod">
          <ac:chgData name="Rogerio Biondi" userId="28d2f06e-c85a-4ed2-8c3c-68061e247fc6" providerId="ADAL" clId="{CD3ACE7F-D376-1847-9CFD-CEBFD1161B83}" dt="2025-06-17T14:33:17.636" v="1261" actId="20577"/>
          <ac:spMkLst>
            <pc:docMk/>
            <pc:sldMk cId="755916454" sldId="259"/>
            <ac:spMk id="2" creationId="{DB017101-4F53-A331-B153-0F7DD420A0F8}"/>
          </ac:spMkLst>
        </pc:spChg>
        <pc:spChg chg="add mod">
          <ac:chgData name="Rogerio Biondi" userId="28d2f06e-c85a-4ed2-8c3c-68061e247fc6" providerId="ADAL" clId="{CD3ACE7F-D376-1847-9CFD-CEBFD1161B83}" dt="2025-06-17T14:29:07.911" v="1163" actId="14100"/>
          <ac:spMkLst>
            <pc:docMk/>
            <pc:sldMk cId="755916454" sldId="259"/>
            <ac:spMk id="4" creationId="{912F956E-00BC-D6E0-A9C7-EEE0A0C70E61}"/>
          </ac:spMkLst>
        </pc:spChg>
        <pc:spChg chg="del mod">
          <ac:chgData name="Rogerio Biondi" userId="28d2f06e-c85a-4ed2-8c3c-68061e247fc6" providerId="ADAL" clId="{CD3ACE7F-D376-1847-9CFD-CEBFD1161B83}" dt="2025-06-17T13:59:49.501" v="287" actId="478"/>
          <ac:spMkLst>
            <pc:docMk/>
            <pc:sldMk cId="755916454" sldId="259"/>
            <ac:spMk id="5" creationId="{88C8C01A-BD7F-FAF1-EE09-33E0D56207B8}"/>
          </ac:spMkLst>
        </pc:spChg>
        <pc:spChg chg="mod">
          <ac:chgData name="Rogerio Biondi" userId="28d2f06e-c85a-4ed2-8c3c-68061e247fc6" providerId="ADAL" clId="{CD3ACE7F-D376-1847-9CFD-CEBFD1161B83}" dt="2025-06-17T14:21:09.083" v="706" actId="207"/>
          <ac:spMkLst>
            <pc:docMk/>
            <pc:sldMk cId="755916454" sldId="259"/>
            <ac:spMk id="6" creationId="{AF5E95C1-26BC-24B5-D494-3F71D6363191}"/>
          </ac:spMkLst>
        </pc:spChg>
        <pc:spChg chg="add del mod">
          <ac:chgData name="Rogerio Biondi" userId="28d2f06e-c85a-4ed2-8c3c-68061e247fc6" providerId="ADAL" clId="{CD3ACE7F-D376-1847-9CFD-CEBFD1161B83}" dt="2025-06-17T13:59:56.085" v="289" actId="478"/>
          <ac:spMkLst>
            <pc:docMk/>
            <pc:sldMk cId="755916454" sldId="259"/>
            <ac:spMk id="9" creationId="{F1657B9B-03DB-3ACB-C404-C9B7A7702CAE}"/>
          </ac:spMkLst>
        </pc:spChg>
        <pc:spChg chg="add mod">
          <ac:chgData name="Rogerio Biondi" userId="28d2f06e-c85a-4ed2-8c3c-68061e247fc6" providerId="ADAL" clId="{CD3ACE7F-D376-1847-9CFD-CEBFD1161B83}" dt="2025-06-17T14:29:19.772" v="1166" actId="14100"/>
          <ac:spMkLst>
            <pc:docMk/>
            <pc:sldMk cId="755916454" sldId="259"/>
            <ac:spMk id="10" creationId="{8F58E496-EE01-EE91-9E1F-9298A5E05F8F}"/>
          </ac:spMkLst>
        </pc:spChg>
        <pc:spChg chg="add mod">
          <ac:chgData name="Rogerio Biondi" userId="28d2f06e-c85a-4ed2-8c3c-68061e247fc6" providerId="ADAL" clId="{CD3ACE7F-D376-1847-9CFD-CEBFD1161B83}" dt="2025-06-17T14:30:26.832" v="1206" actId="20577"/>
          <ac:spMkLst>
            <pc:docMk/>
            <pc:sldMk cId="755916454" sldId="259"/>
            <ac:spMk id="14" creationId="{B0CE135A-3034-6605-186B-166647D303B9}"/>
          </ac:spMkLst>
        </pc:spChg>
        <pc:spChg chg="add mod">
          <ac:chgData name="Rogerio Biondi" userId="28d2f06e-c85a-4ed2-8c3c-68061e247fc6" providerId="ADAL" clId="{CD3ACE7F-D376-1847-9CFD-CEBFD1161B83}" dt="2025-06-17T14:30:56.062" v="1220" actId="1036"/>
          <ac:spMkLst>
            <pc:docMk/>
            <pc:sldMk cId="755916454" sldId="259"/>
            <ac:spMk id="16" creationId="{70BC595C-4C50-36A9-D739-CAE9059A34BD}"/>
          </ac:spMkLst>
        </pc:spChg>
        <pc:picChg chg="del">
          <ac:chgData name="Rogerio Biondi" userId="28d2f06e-c85a-4ed2-8c3c-68061e247fc6" providerId="ADAL" clId="{CD3ACE7F-D376-1847-9CFD-CEBFD1161B83}" dt="2025-06-17T14:31:21.863" v="1221" actId="478"/>
          <ac:picMkLst>
            <pc:docMk/>
            <pc:sldMk cId="755916454" sldId="259"/>
            <ac:picMk id="7" creationId="{4091C517-BA60-DE8C-5664-883CD50887D0}"/>
          </ac:picMkLst>
        </pc:picChg>
        <pc:picChg chg="add del mod">
          <ac:chgData name="Rogerio Biondi" userId="28d2f06e-c85a-4ed2-8c3c-68061e247fc6" providerId="ADAL" clId="{CD3ACE7F-D376-1847-9CFD-CEBFD1161B83}" dt="2025-06-17T14:31:32.424" v="1226" actId="478"/>
          <ac:picMkLst>
            <pc:docMk/>
            <pc:sldMk cId="755916454" sldId="259"/>
            <ac:picMk id="20" creationId="{A8DA674D-CAC5-3CFB-9B1D-C24DB7825583}"/>
          </ac:picMkLst>
        </pc:picChg>
        <pc:picChg chg="add del mod">
          <ac:chgData name="Rogerio Biondi" userId="28d2f06e-c85a-4ed2-8c3c-68061e247fc6" providerId="ADAL" clId="{CD3ACE7F-D376-1847-9CFD-CEBFD1161B83}" dt="2025-06-17T14:47:36.154" v="1856" actId="478"/>
          <ac:picMkLst>
            <pc:docMk/>
            <pc:sldMk cId="755916454" sldId="259"/>
            <ac:picMk id="22" creationId="{83AFD110-BF2D-6AEA-FCC4-782032BEF235}"/>
          </ac:picMkLst>
        </pc:picChg>
        <pc:picChg chg="add mod">
          <ac:chgData name="Rogerio Biondi" userId="28d2f06e-c85a-4ed2-8c3c-68061e247fc6" providerId="ADAL" clId="{CD3ACE7F-D376-1847-9CFD-CEBFD1161B83}" dt="2025-06-17T14:47:45.979" v="1859" actId="1076"/>
          <ac:picMkLst>
            <pc:docMk/>
            <pc:sldMk cId="755916454" sldId="259"/>
            <ac:picMk id="24" creationId="{81FE84E1-12AB-D6EF-DA2E-C694E175CDBB}"/>
          </ac:picMkLst>
        </pc:picChg>
        <pc:picChg chg="add del mod">
          <ac:chgData name="Rogerio Biondi" userId="28d2f06e-c85a-4ed2-8c3c-68061e247fc6" providerId="ADAL" clId="{CD3ACE7F-D376-1847-9CFD-CEBFD1161B83}" dt="2025-06-17T14:30:38.386" v="1207" actId="478"/>
          <ac:picMkLst>
            <pc:docMk/>
            <pc:sldMk cId="755916454" sldId="259"/>
            <ac:picMk id="1026" creationId="{4D9F9195-F2FD-3573-54C6-7F1A40D1BA7E}"/>
          </ac:picMkLst>
        </pc:picChg>
        <pc:picChg chg="add mod">
          <ac:chgData name="Rogerio Biondi" userId="28d2f06e-c85a-4ed2-8c3c-68061e247fc6" providerId="ADAL" clId="{CD3ACE7F-D376-1847-9CFD-CEBFD1161B83}" dt="2025-06-17T14:30:56.062" v="1220" actId="1036"/>
          <ac:picMkLst>
            <pc:docMk/>
            <pc:sldMk cId="755916454" sldId="259"/>
            <ac:picMk id="1028" creationId="{D11CD57D-4CCC-BF9E-BB17-B470BEACF889}"/>
          </ac:picMkLst>
        </pc:picChg>
        <pc:cxnChg chg="add mod">
          <ac:chgData name="Rogerio Biondi" userId="28d2f06e-c85a-4ed2-8c3c-68061e247fc6" providerId="ADAL" clId="{CD3ACE7F-D376-1847-9CFD-CEBFD1161B83}" dt="2025-06-17T14:29:10.992" v="1164" actId="1076"/>
          <ac:cxnSpMkLst>
            <pc:docMk/>
            <pc:sldMk cId="755916454" sldId="259"/>
            <ac:cxnSpMk id="11" creationId="{1DC4B7E1-694E-89CE-C3A6-FA39806E93FE}"/>
          </ac:cxnSpMkLst>
        </pc:cxnChg>
        <pc:cxnChg chg="add mod">
          <ac:chgData name="Rogerio Biondi" userId="28d2f06e-c85a-4ed2-8c3c-68061e247fc6" providerId="ADAL" clId="{CD3ACE7F-D376-1847-9CFD-CEBFD1161B83}" dt="2025-06-17T14:29:25.377" v="1167" actId="1076"/>
          <ac:cxnSpMkLst>
            <pc:docMk/>
            <pc:sldMk cId="755916454" sldId="259"/>
            <ac:cxnSpMk id="13" creationId="{6C708C7F-012D-939E-84C0-D5FA96595912}"/>
          </ac:cxnSpMkLst>
        </pc:cxnChg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2906668092" sldId="260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680854720" sldId="261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3792854350" sldId="262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458474853" sldId="263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2554691223" sldId="264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1836120564" sldId="265"/>
        </pc:sldMkLst>
      </pc:sldChg>
      <pc:sldChg chg="del">
        <pc:chgData name="Rogerio Biondi" userId="28d2f06e-c85a-4ed2-8c3c-68061e247fc6" providerId="ADAL" clId="{CD3ACE7F-D376-1847-9CFD-CEBFD1161B83}" dt="2025-06-17T15:58:17.741" v="3182" actId="2696"/>
        <pc:sldMkLst>
          <pc:docMk/>
          <pc:sldMk cId="3900698439" sldId="266"/>
        </pc:sldMkLst>
      </pc:sldChg>
      <pc:sldChg chg="addSp delSp modSp mod">
        <pc:chgData name="Rogerio Biondi" userId="28d2f06e-c85a-4ed2-8c3c-68061e247fc6" providerId="ADAL" clId="{CD3ACE7F-D376-1847-9CFD-CEBFD1161B83}" dt="2025-06-17T16:31:31.955" v="3341" actId="732"/>
        <pc:sldMkLst>
          <pc:docMk/>
          <pc:sldMk cId="211612550" sldId="267"/>
        </pc:sldMkLst>
        <pc:spChg chg="mod">
          <ac:chgData name="Rogerio Biondi" userId="28d2f06e-c85a-4ed2-8c3c-68061e247fc6" providerId="ADAL" clId="{CD3ACE7F-D376-1847-9CFD-CEBFD1161B83}" dt="2025-06-17T16:27:39.616" v="3324" actId="555"/>
          <ac:spMkLst>
            <pc:docMk/>
            <pc:sldMk cId="211612550" sldId="267"/>
            <ac:spMk id="6" creationId="{BA9F516B-7CC2-668F-3C4B-ACF8459F659F}"/>
          </ac:spMkLst>
        </pc:spChg>
        <pc:spChg chg="mod">
          <ac:chgData name="Rogerio Biondi" userId="28d2f06e-c85a-4ed2-8c3c-68061e247fc6" providerId="ADAL" clId="{CD3ACE7F-D376-1847-9CFD-CEBFD1161B83}" dt="2025-06-17T16:27:39.616" v="3324" actId="555"/>
          <ac:spMkLst>
            <pc:docMk/>
            <pc:sldMk cId="211612550" sldId="267"/>
            <ac:spMk id="8" creationId="{0EAEED47-DF3D-0ABA-DE63-430EA4E6933F}"/>
          </ac:spMkLst>
        </pc:spChg>
        <pc:picChg chg="add mod modCrop">
          <ac:chgData name="Rogerio Biondi" userId="28d2f06e-c85a-4ed2-8c3c-68061e247fc6" providerId="ADAL" clId="{CD3ACE7F-D376-1847-9CFD-CEBFD1161B83}" dt="2025-06-17T16:30:54.391" v="3340" actId="1076"/>
          <ac:picMkLst>
            <pc:docMk/>
            <pc:sldMk cId="211612550" sldId="267"/>
            <ac:picMk id="2" creationId="{BF83D75F-1D34-9EDF-7A33-3E89AEB87065}"/>
          </ac:picMkLst>
        </pc:picChg>
        <pc:picChg chg="del">
          <ac:chgData name="Rogerio Biondi" userId="28d2f06e-c85a-4ed2-8c3c-68061e247fc6" providerId="ADAL" clId="{CD3ACE7F-D376-1847-9CFD-CEBFD1161B83}" dt="2025-06-17T16:30:38.888" v="3337" actId="478"/>
          <ac:picMkLst>
            <pc:docMk/>
            <pc:sldMk cId="211612550" sldId="267"/>
            <ac:picMk id="4" creationId="{7A04C9C5-684C-4A30-6769-9A15E3E48A6D}"/>
          </ac:picMkLst>
        </pc:picChg>
        <pc:picChg chg="add mod modCrop">
          <ac:chgData name="Rogerio Biondi" userId="28d2f06e-c85a-4ed2-8c3c-68061e247fc6" providerId="ADAL" clId="{CD3ACE7F-D376-1847-9CFD-CEBFD1161B83}" dt="2025-06-17T16:31:31.955" v="3341" actId="732"/>
          <ac:picMkLst>
            <pc:docMk/>
            <pc:sldMk cId="211612550" sldId="267"/>
            <ac:picMk id="5" creationId="{2A5A6C72-0E36-7DEB-E87C-02307E5A0B7A}"/>
          </ac:picMkLst>
        </pc:picChg>
        <pc:picChg chg="add mod">
          <ac:chgData name="Rogerio Biondi" userId="28d2f06e-c85a-4ed2-8c3c-68061e247fc6" providerId="ADAL" clId="{CD3ACE7F-D376-1847-9CFD-CEBFD1161B83}" dt="2025-06-17T16:30:11.972" v="3333" actId="14100"/>
          <ac:picMkLst>
            <pc:docMk/>
            <pc:sldMk cId="211612550" sldId="267"/>
            <ac:picMk id="9218" creationId="{DD49AE0E-665D-6A1A-AC9D-F99DA0B90544}"/>
          </ac:picMkLst>
        </pc:picChg>
        <pc:picChg chg="add mod">
          <ac:chgData name="Rogerio Biondi" userId="28d2f06e-c85a-4ed2-8c3c-68061e247fc6" providerId="ADAL" clId="{CD3ACE7F-D376-1847-9CFD-CEBFD1161B83}" dt="2025-06-17T16:30:22.379" v="3335" actId="14100"/>
          <ac:picMkLst>
            <pc:docMk/>
            <pc:sldMk cId="211612550" sldId="267"/>
            <ac:picMk id="9220" creationId="{B2CC7159-29F7-C2AC-DAEC-3BACC2E09492}"/>
          </ac:picMkLst>
        </pc:picChg>
      </pc:sldChg>
      <pc:sldChg chg="modSp add mod ord">
        <pc:chgData name="Rogerio Biondi" userId="28d2f06e-c85a-4ed2-8c3c-68061e247fc6" providerId="ADAL" clId="{CD3ACE7F-D376-1847-9CFD-CEBFD1161B83}" dt="2025-06-17T14:33:38.492" v="1264" actId="1076"/>
        <pc:sldMkLst>
          <pc:docMk/>
          <pc:sldMk cId="1567852477" sldId="268"/>
        </pc:sldMkLst>
        <pc:spChg chg="mod">
          <ac:chgData name="Rogerio Biondi" userId="28d2f06e-c85a-4ed2-8c3c-68061e247fc6" providerId="ADAL" clId="{CD3ACE7F-D376-1847-9CFD-CEBFD1161B83}" dt="2025-06-17T14:21:20.608" v="717" actId="20577"/>
          <ac:spMkLst>
            <pc:docMk/>
            <pc:sldMk cId="1567852477" sldId="268"/>
            <ac:spMk id="2" creationId="{08D18A03-7904-57BF-3541-5582D859E3F1}"/>
          </ac:spMkLst>
        </pc:spChg>
        <pc:spChg chg="mod">
          <ac:chgData name="Rogerio Biondi" userId="28d2f06e-c85a-4ed2-8c3c-68061e247fc6" providerId="ADAL" clId="{CD3ACE7F-D376-1847-9CFD-CEBFD1161B83}" dt="2025-06-17T14:20:20.784" v="703" actId="2711"/>
          <ac:spMkLst>
            <pc:docMk/>
            <pc:sldMk cId="1567852477" sldId="268"/>
            <ac:spMk id="6" creationId="{5727D32E-56D2-81FB-4079-3AF150AFD4BA}"/>
          </ac:spMkLst>
        </pc:spChg>
        <pc:spChg chg="mod">
          <ac:chgData name="Rogerio Biondi" userId="28d2f06e-c85a-4ed2-8c3c-68061e247fc6" providerId="ADAL" clId="{CD3ACE7F-D376-1847-9CFD-CEBFD1161B83}" dt="2025-06-17T14:30:21.522" v="1194" actId="20577"/>
          <ac:spMkLst>
            <pc:docMk/>
            <pc:sldMk cId="1567852477" sldId="268"/>
            <ac:spMk id="14" creationId="{D6C703B5-D215-FBAC-11F7-B0C3A53B17DC}"/>
          </ac:spMkLst>
        </pc:spChg>
        <pc:picChg chg="mod">
          <ac:chgData name="Rogerio Biondi" userId="28d2f06e-c85a-4ed2-8c3c-68061e247fc6" providerId="ADAL" clId="{CD3ACE7F-D376-1847-9CFD-CEBFD1161B83}" dt="2025-06-17T14:33:38.492" v="1264" actId="1076"/>
          <ac:picMkLst>
            <pc:docMk/>
            <pc:sldMk cId="1567852477" sldId="268"/>
            <ac:picMk id="7" creationId="{9B76B1A3-5FBD-A734-D373-57E63577FF12}"/>
          </ac:picMkLst>
        </pc:picChg>
        <pc:picChg chg="mod">
          <ac:chgData name="Rogerio Biondi" userId="28d2f06e-c85a-4ed2-8c3c-68061e247fc6" providerId="ADAL" clId="{CD3ACE7F-D376-1847-9CFD-CEBFD1161B83}" dt="2025-06-17T14:33:33.658" v="1262" actId="1076"/>
          <ac:picMkLst>
            <pc:docMk/>
            <pc:sldMk cId="1567852477" sldId="268"/>
            <ac:picMk id="1026" creationId="{1B6B6F50-0125-6579-E1FB-2E6F34616076}"/>
          </ac:picMkLst>
        </pc:picChg>
      </pc:sldChg>
      <pc:sldChg chg="addSp delSp modSp add mod">
        <pc:chgData name="Rogerio Biondi" userId="28d2f06e-c85a-4ed2-8c3c-68061e247fc6" providerId="ADAL" clId="{CD3ACE7F-D376-1847-9CFD-CEBFD1161B83}" dt="2025-06-17T14:47:56.736" v="1861" actId="1037"/>
        <pc:sldMkLst>
          <pc:docMk/>
          <pc:sldMk cId="1892709526" sldId="269"/>
        </pc:sldMkLst>
        <pc:spChg chg="mod">
          <ac:chgData name="Rogerio Biondi" userId="28d2f06e-c85a-4ed2-8c3c-68061e247fc6" providerId="ADAL" clId="{CD3ACE7F-D376-1847-9CFD-CEBFD1161B83}" dt="2025-06-17T14:34:02.710" v="1279" actId="20577"/>
          <ac:spMkLst>
            <pc:docMk/>
            <pc:sldMk cId="1892709526" sldId="269"/>
            <ac:spMk id="2" creationId="{DC58176A-173F-B790-6AD7-C75DA304E1E7}"/>
          </ac:spMkLst>
        </pc:spChg>
        <pc:spChg chg="mod">
          <ac:chgData name="Rogerio Biondi" userId="28d2f06e-c85a-4ed2-8c3c-68061e247fc6" providerId="ADAL" clId="{CD3ACE7F-D376-1847-9CFD-CEBFD1161B83}" dt="2025-06-17T14:38:42.072" v="1368" actId="1035"/>
          <ac:spMkLst>
            <pc:docMk/>
            <pc:sldMk cId="1892709526" sldId="269"/>
            <ac:spMk id="4" creationId="{DE7A042C-37F6-7A67-3045-36B5B55A562C}"/>
          </ac:spMkLst>
        </pc:spChg>
        <pc:spChg chg="mod">
          <ac:chgData name="Rogerio Biondi" userId="28d2f06e-c85a-4ed2-8c3c-68061e247fc6" providerId="ADAL" clId="{CD3ACE7F-D376-1847-9CFD-CEBFD1161B83}" dt="2025-06-17T14:35:10.268" v="1280"/>
          <ac:spMkLst>
            <pc:docMk/>
            <pc:sldMk cId="1892709526" sldId="269"/>
            <ac:spMk id="6" creationId="{62B17329-5DE6-0F79-DE31-ECD81A9CF34E}"/>
          </ac:spMkLst>
        </pc:spChg>
        <pc:spChg chg="mod">
          <ac:chgData name="Rogerio Biondi" userId="28d2f06e-c85a-4ed2-8c3c-68061e247fc6" providerId="ADAL" clId="{CD3ACE7F-D376-1847-9CFD-CEBFD1161B83}" dt="2025-06-17T14:39:51.398" v="1380" actId="113"/>
          <ac:spMkLst>
            <pc:docMk/>
            <pc:sldMk cId="1892709526" sldId="269"/>
            <ac:spMk id="10" creationId="{E32D62DF-DD05-33F3-8983-E72BC8A277D9}"/>
          </ac:spMkLst>
        </pc:spChg>
        <pc:spChg chg="mod">
          <ac:chgData name="Rogerio Biondi" userId="28d2f06e-c85a-4ed2-8c3c-68061e247fc6" providerId="ADAL" clId="{CD3ACE7F-D376-1847-9CFD-CEBFD1161B83}" dt="2025-06-17T14:45:00.088" v="1813" actId="113"/>
          <ac:spMkLst>
            <pc:docMk/>
            <pc:sldMk cId="1892709526" sldId="269"/>
            <ac:spMk id="14" creationId="{2F9B7A70-FB38-FEF7-80DC-B56082A89F58}"/>
          </ac:spMkLst>
        </pc:spChg>
        <pc:spChg chg="mod">
          <ac:chgData name="Rogerio Biondi" userId="28d2f06e-c85a-4ed2-8c3c-68061e247fc6" providerId="ADAL" clId="{CD3ACE7F-D376-1847-9CFD-CEBFD1161B83}" dt="2025-06-17T14:45:06.104" v="1814" actId="1076"/>
          <ac:spMkLst>
            <pc:docMk/>
            <pc:sldMk cId="1892709526" sldId="269"/>
            <ac:spMk id="16" creationId="{63DCBE07-53AD-2ADB-069E-6B3E60DDE9F5}"/>
          </ac:spMkLst>
        </pc:spChg>
        <pc:picChg chg="del mod">
          <ac:chgData name="Rogerio Biondi" userId="28d2f06e-c85a-4ed2-8c3c-68061e247fc6" providerId="ADAL" clId="{CD3ACE7F-D376-1847-9CFD-CEBFD1161B83}" dt="2025-06-17T14:45:08.621" v="1815" actId="478"/>
          <ac:picMkLst>
            <pc:docMk/>
            <pc:sldMk cId="1892709526" sldId="269"/>
            <ac:picMk id="1028" creationId="{D961A749-847F-45AF-A19F-B912B92EC8ED}"/>
          </ac:picMkLst>
        </pc:picChg>
        <pc:picChg chg="add mod">
          <ac:chgData name="Rogerio Biondi" userId="28d2f06e-c85a-4ed2-8c3c-68061e247fc6" providerId="ADAL" clId="{CD3ACE7F-D376-1847-9CFD-CEBFD1161B83}" dt="2025-06-17T14:46:12.698" v="1844" actId="1036"/>
          <ac:picMkLst>
            <pc:docMk/>
            <pc:sldMk cId="1892709526" sldId="269"/>
            <ac:picMk id="4098" creationId="{55D76493-E7F2-646F-1CC6-53C0EC69F185}"/>
          </ac:picMkLst>
        </pc:picChg>
        <pc:picChg chg="add mod">
          <ac:chgData name="Rogerio Biondi" userId="28d2f06e-c85a-4ed2-8c3c-68061e247fc6" providerId="ADAL" clId="{CD3ACE7F-D376-1847-9CFD-CEBFD1161B83}" dt="2025-06-17T14:47:56.736" v="1861" actId="1037"/>
          <ac:picMkLst>
            <pc:docMk/>
            <pc:sldMk cId="1892709526" sldId="269"/>
            <ac:picMk id="4100" creationId="{9824B8E7-1F84-D692-4E39-8C79F30E9156}"/>
          </ac:picMkLst>
        </pc:picChg>
        <pc:picChg chg="add mod">
          <ac:chgData name="Rogerio Biondi" userId="28d2f06e-c85a-4ed2-8c3c-68061e247fc6" providerId="ADAL" clId="{CD3ACE7F-D376-1847-9CFD-CEBFD1161B83}" dt="2025-06-17T14:46:37.725" v="1847" actId="1076"/>
          <ac:picMkLst>
            <pc:docMk/>
            <pc:sldMk cId="1892709526" sldId="269"/>
            <ac:picMk id="4102" creationId="{A979CC02-A7F1-EFEA-37DC-E1B3EC96786C}"/>
          </ac:picMkLst>
        </pc:picChg>
        <pc:cxnChg chg="mod">
          <ac:chgData name="Rogerio Biondi" userId="28d2f06e-c85a-4ed2-8c3c-68061e247fc6" providerId="ADAL" clId="{CD3ACE7F-D376-1847-9CFD-CEBFD1161B83}" dt="2025-06-17T14:39:58.148" v="1381" actId="14100"/>
          <ac:cxnSpMkLst>
            <pc:docMk/>
            <pc:sldMk cId="1892709526" sldId="269"/>
            <ac:cxnSpMk id="11" creationId="{6EBD2E36-2124-7899-E60D-B9C8D1D4053E}"/>
          </ac:cxnSpMkLst>
        </pc:cxnChg>
        <pc:cxnChg chg="mod">
          <ac:chgData name="Rogerio Biondi" userId="28d2f06e-c85a-4ed2-8c3c-68061e247fc6" providerId="ADAL" clId="{CD3ACE7F-D376-1847-9CFD-CEBFD1161B83}" dt="2025-06-17T14:40:02.228" v="1382" actId="14100"/>
          <ac:cxnSpMkLst>
            <pc:docMk/>
            <pc:sldMk cId="1892709526" sldId="269"/>
            <ac:cxnSpMk id="13" creationId="{32C6FCE1-89ED-61E6-AFE4-826F61243FBE}"/>
          </ac:cxnSpMkLst>
        </pc:cxnChg>
      </pc:sldChg>
      <pc:sldChg chg="addSp delSp modSp add mod">
        <pc:chgData name="Rogerio Biondi" userId="28d2f06e-c85a-4ed2-8c3c-68061e247fc6" providerId="ADAL" clId="{CD3ACE7F-D376-1847-9CFD-CEBFD1161B83}" dt="2025-06-17T15:45:42.068" v="2888" actId="1076"/>
        <pc:sldMkLst>
          <pc:docMk/>
          <pc:sldMk cId="2101474673" sldId="270"/>
        </pc:sldMkLst>
        <pc:spChg chg="mod">
          <ac:chgData name="Rogerio Biondi" userId="28d2f06e-c85a-4ed2-8c3c-68061e247fc6" providerId="ADAL" clId="{CD3ACE7F-D376-1847-9CFD-CEBFD1161B83}" dt="2025-06-17T15:33:02.516" v="1888" actId="20577"/>
          <ac:spMkLst>
            <pc:docMk/>
            <pc:sldMk cId="2101474673" sldId="270"/>
            <ac:spMk id="2" creationId="{3F9FCD53-AD18-5492-A127-ED969F3B440C}"/>
          </ac:spMkLst>
        </pc:spChg>
        <pc:spChg chg="mod">
          <ac:chgData name="Rogerio Biondi" userId="28d2f06e-c85a-4ed2-8c3c-68061e247fc6" providerId="ADAL" clId="{CD3ACE7F-D376-1847-9CFD-CEBFD1161B83}" dt="2025-06-17T15:37:07.904" v="2142" actId="20577"/>
          <ac:spMkLst>
            <pc:docMk/>
            <pc:sldMk cId="2101474673" sldId="270"/>
            <ac:spMk id="4" creationId="{80E0E01F-079D-729E-BEA3-7BDB355F9A99}"/>
          </ac:spMkLst>
        </pc:spChg>
        <pc:spChg chg="mod">
          <ac:chgData name="Rogerio Biondi" userId="28d2f06e-c85a-4ed2-8c3c-68061e247fc6" providerId="ADAL" clId="{CD3ACE7F-D376-1847-9CFD-CEBFD1161B83}" dt="2025-06-17T15:41:05.366" v="2511" actId="20577"/>
          <ac:spMkLst>
            <pc:docMk/>
            <pc:sldMk cId="2101474673" sldId="270"/>
            <ac:spMk id="10" creationId="{7535A32E-2D78-843E-ED45-DF0C5AD94DF5}"/>
          </ac:spMkLst>
        </pc:spChg>
        <pc:spChg chg="mod">
          <ac:chgData name="Rogerio Biondi" userId="28d2f06e-c85a-4ed2-8c3c-68061e247fc6" providerId="ADAL" clId="{CD3ACE7F-D376-1847-9CFD-CEBFD1161B83}" dt="2025-06-17T15:44:26.220" v="2876" actId="20577"/>
          <ac:spMkLst>
            <pc:docMk/>
            <pc:sldMk cId="2101474673" sldId="270"/>
            <ac:spMk id="14" creationId="{F4FE0F67-E0C2-368F-062C-E19D92468CD3}"/>
          </ac:spMkLst>
        </pc:spChg>
        <pc:spChg chg="mod">
          <ac:chgData name="Rogerio Biondi" userId="28d2f06e-c85a-4ed2-8c3c-68061e247fc6" providerId="ADAL" clId="{CD3ACE7F-D376-1847-9CFD-CEBFD1161B83}" dt="2025-06-17T15:44:32.601" v="2877" actId="1076"/>
          <ac:spMkLst>
            <pc:docMk/>
            <pc:sldMk cId="2101474673" sldId="270"/>
            <ac:spMk id="16" creationId="{782EAB17-C88A-DAB9-D191-3CCA10845CB8}"/>
          </ac:spMkLst>
        </pc:spChg>
        <pc:picChg chg="add mod">
          <ac:chgData name="Rogerio Biondi" userId="28d2f06e-c85a-4ed2-8c3c-68061e247fc6" providerId="ADAL" clId="{CD3ACE7F-D376-1847-9CFD-CEBFD1161B83}" dt="2025-06-17T15:33:57.689" v="1902" actId="1076"/>
          <ac:picMkLst>
            <pc:docMk/>
            <pc:sldMk cId="2101474673" sldId="270"/>
            <ac:picMk id="5" creationId="{FA660CFB-2276-F540-2FA2-5B7D0CE498DE}"/>
          </ac:picMkLst>
        </pc:picChg>
        <pc:picChg chg="del">
          <ac:chgData name="Rogerio Biondi" userId="28d2f06e-c85a-4ed2-8c3c-68061e247fc6" providerId="ADAL" clId="{CD3ACE7F-D376-1847-9CFD-CEBFD1161B83}" dt="2025-06-17T15:33:06.500" v="1889" actId="478"/>
          <ac:picMkLst>
            <pc:docMk/>
            <pc:sldMk cId="2101474673" sldId="270"/>
            <ac:picMk id="22" creationId="{1BA84B6F-6146-D2B0-AD56-9FCD4F684F2A}"/>
          </ac:picMkLst>
        </pc:picChg>
        <pc:picChg chg="del">
          <ac:chgData name="Rogerio Biondi" userId="28d2f06e-c85a-4ed2-8c3c-68061e247fc6" providerId="ADAL" clId="{CD3ACE7F-D376-1847-9CFD-CEBFD1161B83}" dt="2025-06-17T15:40:12.744" v="2456" actId="478"/>
          <ac:picMkLst>
            <pc:docMk/>
            <pc:sldMk cId="2101474673" sldId="270"/>
            <ac:picMk id="4098" creationId="{96DD095B-19C8-17C2-9EAF-BD9F4E5F58C6}"/>
          </ac:picMkLst>
        </pc:picChg>
        <pc:picChg chg="del">
          <ac:chgData name="Rogerio Biondi" userId="28d2f06e-c85a-4ed2-8c3c-68061e247fc6" providerId="ADAL" clId="{CD3ACE7F-D376-1847-9CFD-CEBFD1161B83}" dt="2025-06-17T15:40:14.077" v="2457" actId="478"/>
          <ac:picMkLst>
            <pc:docMk/>
            <pc:sldMk cId="2101474673" sldId="270"/>
            <ac:picMk id="4100" creationId="{CDC409D6-81E6-4EBE-30A2-C3A5EE44ABDC}"/>
          </ac:picMkLst>
        </pc:picChg>
        <pc:picChg chg="del">
          <ac:chgData name="Rogerio Biondi" userId="28d2f06e-c85a-4ed2-8c3c-68061e247fc6" providerId="ADAL" clId="{CD3ACE7F-D376-1847-9CFD-CEBFD1161B83}" dt="2025-06-17T15:40:14.673" v="2458" actId="478"/>
          <ac:picMkLst>
            <pc:docMk/>
            <pc:sldMk cId="2101474673" sldId="270"/>
            <ac:picMk id="4102" creationId="{31538131-2B5E-0CC5-8912-DE0A45E1A516}"/>
          </ac:picMkLst>
        </pc:picChg>
        <pc:picChg chg="add mod">
          <ac:chgData name="Rogerio Biondi" userId="28d2f06e-c85a-4ed2-8c3c-68061e247fc6" providerId="ADAL" clId="{CD3ACE7F-D376-1847-9CFD-CEBFD1161B83}" dt="2025-06-17T15:45:29.091" v="2885" actId="1076"/>
          <ac:picMkLst>
            <pc:docMk/>
            <pc:sldMk cId="2101474673" sldId="270"/>
            <ac:picMk id="6146" creationId="{11BC7126-716C-37BE-663B-43C6EE578353}"/>
          </ac:picMkLst>
        </pc:picChg>
        <pc:picChg chg="add mod">
          <ac:chgData name="Rogerio Biondi" userId="28d2f06e-c85a-4ed2-8c3c-68061e247fc6" providerId="ADAL" clId="{CD3ACE7F-D376-1847-9CFD-CEBFD1161B83}" dt="2025-06-17T15:45:42.068" v="2888" actId="1076"/>
          <ac:picMkLst>
            <pc:docMk/>
            <pc:sldMk cId="2101474673" sldId="270"/>
            <ac:picMk id="6148" creationId="{845879F2-697F-3AE4-610D-D51AD09C5635}"/>
          </ac:picMkLst>
        </pc:picChg>
        <pc:picChg chg="add mod">
          <ac:chgData name="Rogerio Biondi" userId="28d2f06e-c85a-4ed2-8c3c-68061e247fc6" providerId="ADAL" clId="{CD3ACE7F-D376-1847-9CFD-CEBFD1161B83}" dt="2025-06-17T15:45:32.422" v="2886" actId="1076"/>
          <ac:picMkLst>
            <pc:docMk/>
            <pc:sldMk cId="2101474673" sldId="270"/>
            <ac:picMk id="6150" creationId="{A81196A0-79CC-5CD5-B256-480EEA51782A}"/>
          </ac:picMkLst>
        </pc:picChg>
      </pc:sldChg>
      <pc:sldChg chg="addSp delSp modSp add mod">
        <pc:chgData name="Rogerio Biondi" userId="28d2f06e-c85a-4ed2-8c3c-68061e247fc6" providerId="ADAL" clId="{CD3ACE7F-D376-1847-9CFD-CEBFD1161B83}" dt="2025-06-17T15:59:23.474" v="3204" actId="20577"/>
        <pc:sldMkLst>
          <pc:docMk/>
          <pc:sldMk cId="4178466324" sldId="271"/>
        </pc:sldMkLst>
        <pc:spChg chg="mod">
          <ac:chgData name="Rogerio Biondi" userId="28d2f06e-c85a-4ed2-8c3c-68061e247fc6" providerId="ADAL" clId="{CD3ACE7F-D376-1847-9CFD-CEBFD1161B83}" dt="2025-06-17T15:46:17.368" v="2918" actId="20577"/>
          <ac:spMkLst>
            <pc:docMk/>
            <pc:sldMk cId="4178466324" sldId="271"/>
            <ac:spMk id="2" creationId="{4043D5C3-5910-3417-C184-CCD502F3E28B}"/>
          </ac:spMkLst>
        </pc:spChg>
        <pc:spChg chg="mod">
          <ac:chgData name="Rogerio Biondi" userId="28d2f06e-c85a-4ed2-8c3c-68061e247fc6" providerId="ADAL" clId="{CD3ACE7F-D376-1847-9CFD-CEBFD1161B83}" dt="2025-06-17T15:55:55.499" v="3148" actId="14100"/>
          <ac:spMkLst>
            <pc:docMk/>
            <pc:sldMk cId="4178466324" sldId="271"/>
            <ac:spMk id="4" creationId="{37DB511F-8DC1-6FDA-46A2-C2FFA6E1ADB8}"/>
          </ac:spMkLst>
        </pc:spChg>
        <pc:spChg chg="mod">
          <ac:chgData name="Rogerio Biondi" userId="28d2f06e-c85a-4ed2-8c3c-68061e247fc6" providerId="ADAL" clId="{CD3ACE7F-D376-1847-9CFD-CEBFD1161B83}" dt="2025-06-17T15:59:23.474" v="3204" actId="20577"/>
          <ac:spMkLst>
            <pc:docMk/>
            <pc:sldMk cId="4178466324" sldId="271"/>
            <ac:spMk id="6" creationId="{C7C513AD-6721-473C-175D-87188DA9963B}"/>
          </ac:spMkLst>
        </pc:spChg>
        <pc:spChg chg="mod">
          <ac:chgData name="Rogerio Biondi" userId="28d2f06e-c85a-4ed2-8c3c-68061e247fc6" providerId="ADAL" clId="{CD3ACE7F-D376-1847-9CFD-CEBFD1161B83}" dt="2025-06-17T15:56:06.027" v="3162" actId="1038"/>
          <ac:spMkLst>
            <pc:docMk/>
            <pc:sldMk cId="4178466324" sldId="271"/>
            <ac:spMk id="10" creationId="{3CFCDD72-3FA6-6758-67A3-B787FA914BE9}"/>
          </ac:spMkLst>
        </pc:spChg>
        <pc:spChg chg="mod">
          <ac:chgData name="Rogerio Biondi" userId="28d2f06e-c85a-4ed2-8c3c-68061e247fc6" providerId="ADAL" clId="{CD3ACE7F-D376-1847-9CFD-CEBFD1161B83}" dt="2025-06-17T15:55:02.909" v="3129" actId="14100"/>
          <ac:spMkLst>
            <pc:docMk/>
            <pc:sldMk cId="4178466324" sldId="271"/>
            <ac:spMk id="14" creationId="{133CB68A-9327-1AD1-C834-51D8271C621D}"/>
          </ac:spMkLst>
        </pc:spChg>
        <pc:spChg chg="mod">
          <ac:chgData name="Rogerio Biondi" userId="28d2f06e-c85a-4ed2-8c3c-68061e247fc6" providerId="ADAL" clId="{CD3ACE7F-D376-1847-9CFD-CEBFD1161B83}" dt="2025-06-17T15:55:11.740" v="3131" actId="1076"/>
          <ac:spMkLst>
            <pc:docMk/>
            <pc:sldMk cId="4178466324" sldId="271"/>
            <ac:spMk id="16" creationId="{4B8892B7-E44F-5611-BC39-319975625609}"/>
          </ac:spMkLst>
        </pc:spChg>
        <pc:picChg chg="del">
          <ac:chgData name="Rogerio Biondi" userId="28d2f06e-c85a-4ed2-8c3c-68061e247fc6" providerId="ADAL" clId="{CD3ACE7F-D376-1847-9CFD-CEBFD1161B83}" dt="2025-06-17T15:56:38.265" v="3168" actId="478"/>
          <ac:picMkLst>
            <pc:docMk/>
            <pc:sldMk cId="4178466324" sldId="271"/>
            <ac:picMk id="5" creationId="{DF623056-1700-CC0E-27B8-52BE11056893}"/>
          </ac:picMkLst>
        </pc:picChg>
        <pc:picChg chg="del mod">
          <ac:chgData name="Rogerio Biondi" userId="28d2f06e-c85a-4ed2-8c3c-68061e247fc6" providerId="ADAL" clId="{CD3ACE7F-D376-1847-9CFD-CEBFD1161B83}" dt="2025-06-17T15:51:19.912" v="3014" actId="478"/>
          <ac:picMkLst>
            <pc:docMk/>
            <pc:sldMk cId="4178466324" sldId="271"/>
            <ac:picMk id="6146" creationId="{505D498D-DE08-3FE7-E2F9-85A29BBF0916}"/>
          </ac:picMkLst>
        </pc:picChg>
        <pc:picChg chg="del mod">
          <ac:chgData name="Rogerio Biondi" userId="28d2f06e-c85a-4ed2-8c3c-68061e247fc6" providerId="ADAL" clId="{CD3ACE7F-D376-1847-9CFD-CEBFD1161B83}" dt="2025-06-17T15:51:22.721" v="3016" actId="478"/>
          <ac:picMkLst>
            <pc:docMk/>
            <pc:sldMk cId="4178466324" sldId="271"/>
            <ac:picMk id="6148" creationId="{A548F596-D134-2931-98BF-A766E0B0FC66}"/>
          </ac:picMkLst>
        </pc:picChg>
        <pc:picChg chg="del mod">
          <ac:chgData name="Rogerio Biondi" userId="28d2f06e-c85a-4ed2-8c3c-68061e247fc6" providerId="ADAL" clId="{CD3ACE7F-D376-1847-9CFD-CEBFD1161B83}" dt="2025-06-17T15:51:21.283" v="3015" actId="478"/>
          <ac:picMkLst>
            <pc:docMk/>
            <pc:sldMk cId="4178466324" sldId="271"/>
            <ac:picMk id="6150" creationId="{F77FDC1F-0DC1-831C-F7BB-F6EDBC1F5A6C}"/>
          </ac:picMkLst>
        </pc:picChg>
        <pc:picChg chg="add">
          <ac:chgData name="Rogerio Biondi" userId="28d2f06e-c85a-4ed2-8c3c-68061e247fc6" providerId="ADAL" clId="{CD3ACE7F-D376-1847-9CFD-CEBFD1161B83}" dt="2025-06-17T15:54:31.888" v="3113"/>
          <ac:picMkLst>
            <pc:docMk/>
            <pc:sldMk cId="4178466324" sldId="271"/>
            <ac:picMk id="8194" creationId="{4930D4F6-176E-7199-A586-DC441EFA6FA0}"/>
          </ac:picMkLst>
        </pc:picChg>
        <pc:picChg chg="add mod">
          <ac:chgData name="Rogerio Biondi" userId="28d2f06e-c85a-4ed2-8c3c-68061e247fc6" providerId="ADAL" clId="{CD3ACE7F-D376-1847-9CFD-CEBFD1161B83}" dt="2025-06-17T15:55:11.740" v="3131" actId="1076"/>
          <ac:picMkLst>
            <pc:docMk/>
            <pc:sldMk cId="4178466324" sldId="271"/>
            <ac:picMk id="8196" creationId="{C27955A1-ABAE-B084-70EF-CD191666337B}"/>
          </ac:picMkLst>
        </pc:picChg>
        <pc:picChg chg="add mod">
          <ac:chgData name="Rogerio Biondi" userId="28d2f06e-c85a-4ed2-8c3c-68061e247fc6" providerId="ADAL" clId="{CD3ACE7F-D376-1847-9CFD-CEBFD1161B83}" dt="2025-06-17T15:57:16.363" v="3175" actId="14100"/>
          <ac:picMkLst>
            <pc:docMk/>
            <pc:sldMk cId="4178466324" sldId="271"/>
            <ac:picMk id="8198" creationId="{3EDB919D-C65C-94B5-A407-1D3928EB53AD}"/>
          </ac:picMkLst>
        </pc:picChg>
        <pc:cxnChg chg="mod">
          <ac:chgData name="Rogerio Biondi" userId="28d2f06e-c85a-4ed2-8c3c-68061e247fc6" providerId="ADAL" clId="{CD3ACE7F-D376-1847-9CFD-CEBFD1161B83}" dt="2025-06-17T15:56:08.811" v="3167" actId="1038"/>
          <ac:cxnSpMkLst>
            <pc:docMk/>
            <pc:sldMk cId="4178466324" sldId="271"/>
            <ac:cxnSpMk id="11" creationId="{0102BAD1-3361-7EF5-7D74-B4D182546DD3}"/>
          </ac:cxnSpMkLst>
        </pc:cxnChg>
        <pc:cxnChg chg="mod">
          <ac:chgData name="Rogerio Biondi" userId="28d2f06e-c85a-4ed2-8c3c-68061e247fc6" providerId="ADAL" clId="{CD3ACE7F-D376-1847-9CFD-CEBFD1161B83}" dt="2025-06-17T15:56:03.659" v="3156" actId="1038"/>
          <ac:cxnSpMkLst>
            <pc:docMk/>
            <pc:sldMk cId="4178466324" sldId="271"/>
            <ac:cxnSpMk id="13" creationId="{753728A4-B9EB-752F-4039-1658924F71BB}"/>
          </ac:cxnSpMkLst>
        </pc:cxnChg>
      </pc:sldChg>
    </pc:docChg>
  </pc:docChgLst>
  <pc:docChgLst>
    <pc:chgData name="Bruno Katayama" userId="S::bruno.katayama@tamago.cx::f313cd9e-570c-424e-a916-2dccf5e2f01c" providerId="AD" clId="Web-{F90AD726-E436-BFA5-55F5-9A9300481731}"/>
    <pc:docChg chg="modSld">
      <pc:chgData name="Bruno Katayama" userId="S::bruno.katayama@tamago.cx::f313cd9e-570c-424e-a916-2dccf5e2f01c" providerId="AD" clId="Web-{F90AD726-E436-BFA5-55F5-9A9300481731}" dt="2025-06-23T18:43:07.601" v="40" actId="20577"/>
      <pc:docMkLst>
        <pc:docMk/>
      </pc:docMkLst>
      <pc:sldChg chg="modSp">
        <pc:chgData name="Bruno Katayama" userId="S::bruno.katayama@tamago.cx::f313cd9e-570c-424e-a916-2dccf5e2f01c" providerId="AD" clId="Web-{F90AD726-E436-BFA5-55F5-9A9300481731}" dt="2025-06-23T18:43:00.617" v="39" actId="20577"/>
        <pc:sldMkLst>
          <pc:docMk/>
          <pc:sldMk cId="2207185931" sldId="258"/>
        </pc:sldMkLst>
        <pc:spChg chg="mod">
          <ac:chgData name="Bruno Katayama" userId="S::bruno.katayama@tamago.cx::f313cd9e-570c-424e-a916-2dccf5e2f01c" providerId="AD" clId="Web-{F90AD726-E436-BFA5-55F5-9A9300481731}" dt="2025-06-23T17:58:40.841" v="25" actId="20577"/>
          <ac:spMkLst>
            <pc:docMk/>
            <pc:sldMk cId="2207185931" sldId="258"/>
            <ac:spMk id="6" creationId="{59E39CB4-90F7-EB67-8B54-BAAA266FAAF9}"/>
          </ac:spMkLst>
        </pc:spChg>
        <pc:spChg chg="mod">
          <ac:chgData name="Bruno Katayama" userId="S::bruno.katayama@tamago.cx::f313cd9e-570c-424e-a916-2dccf5e2f01c" providerId="AD" clId="Web-{F90AD726-E436-BFA5-55F5-9A9300481731}" dt="2025-06-23T18:43:00.617" v="39" actId="20577"/>
          <ac:spMkLst>
            <pc:docMk/>
            <pc:sldMk cId="2207185931" sldId="258"/>
            <ac:spMk id="8" creationId="{DA600BA6-C61C-D1F3-583F-DEFB3E798949}"/>
          </ac:spMkLst>
        </pc:spChg>
      </pc:sldChg>
      <pc:sldChg chg="modSp">
        <pc:chgData name="Bruno Katayama" userId="S::bruno.katayama@tamago.cx::f313cd9e-570c-424e-a916-2dccf5e2f01c" providerId="AD" clId="Web-{F90AD726-E436-BFA5-55F5-9A9300481731}" dt="2025-06-23T18:43:07.601" v="40" actId="20577"/>
        <pc:sldMkLst>
          <pc:docMk/>
          <pc:sldMk cId="211612550" sldId="267"/>
        </pc:sldMkLst>
        <pc:spChg chg="mod">
          <ac:chgData name="Bruno Katayama" userId="S::bruno.katayama@tamago.cx::f313cd9e-570c-424e-a916-2dccf5e2f01c" providerId="AD" clId="Web-{F90AD726-E436-BFA5-55F5-9A9300481731}" dt="2025-06-23T18:43:07.601" v="40" actId="20577"/>
          <ac:spMkLst>
            <pc:docMk/>
            <pc:sldMk cId="211612550" sldId="267"/>
            <ac:spMk id="8" creationId="{0EAEED47-DF3D-0ABA-DE63-430EA4E693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68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5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639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0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375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613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442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533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2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836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566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de-DE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de-DE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51C7C-CEA3-4CAA-BE4B-344879E7C377}" type="datetimeFigureOut">
              <a:rPr lang="de-DE" smtClean="0"/>
              <a:t>23.06.2025</a:t>
            </a:fld>
            <a:endParaRPr lang="de-DE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4FE2FE-B55E-4328-8F5C-2CEB8781A47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574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mago.cx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omercial@tamago.cx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AB214DE-F11A-9A80-4AB8-D8C18A0916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09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9E39CB4-90F7-EB67-8B54-BAAA266FAAF9}"/>
              </a:ext>
            </a:extLst>
          </p:cNvPr>
          <p:cNvSpPr txBox="1"/>
          <p:nvPr/>
        </p:nvSpPr>
        <p:spPr>
          <a:xfrm>
            <a:off x="1282700" y="5356902"/>
            <a:ext cx="4964564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  <a:latin typeface="Avenir Next Demi Bold"/>
              </a:rPr>
              <a:t>Services </a:t>
            </a:r>
            <a:r>
              <a:rPr lang="pt-BR" sz="3600" b="1" dirty="0" err="1">
                <a:solidFill>
                  <a:schemeClr val="bg1"/>
                </a:solidFill>
                <a:latin typeface="Avenir Next Demi Bold"/>
              </a:rPr>
              <a:t>Presentation</a:t>
            </a:r>
          </a:p>
          <a:p>
            <a:r>
              <a:rPr lang="pt-BR" sz="2000" dirty="0">
                <a:solidFill>
                  <a:srgbClr val="FF7D39"/>
                </a:solidFill>
                <a:latin typeface="Avenir Next Medium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https://www.tamago.cx</a:t>
            </a:r>
            <a:endParaRPr lang="pt-BR" sz="2000" dirty="0">
              <a:solidFill>
                <a:srgbClr val="FF7D39"/>
              </a:solidFill>
              <a:latin typeface="Avenir Next Medium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A600BA6-C61C-D1F3-583F-DEFB3E798949}"/>
              </a:ext>
            </a:extLst>
          </p:cNvPr>
          <p:cNvSpPr txBox="1"/>
          <p:nvPr/>
        </p:nvSpPr>
        <p:spPr>
          <a:xfrm>
            <a:off x="4753311" y="5494745"/>
            <a:ext cx="619760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t-BR" dirty="0" err="1">
                <a:solidFill>
                  <a:schemeClr val="bg1"/>
                </a:solidFill>
              </a:rPr>
              <a:t>June</a:t>
            </a:r>
            <a:r>
              <a:rPr lang="pt-BR" sz="1800" dirty="0">
                <a:solidFill>
                  <a:schemeClr val="bg1"/>
                </a:solidFill>
              </a:rPr>
              <a:t> 2025</a:t>
            </a:r>
          </a:p>
          <a:p>
            <a:pPr algn="r"/>
            <a:r>
              <a:rPr lang="pt-BR" sz="1200" dirty="0" err="1">
                <a:solidFill>
                  <a:schemeClr val="bg1"/>
                </a:solidFill>
                <a:latin typeface="Avenir Next Ultra Light"/>
              </a:rPr>
              <a:t>Version</a:t>
            </a:r>
            <a:r>
              <a:rPr lang="pt-BR" sz="1200" dirty="0">
                <a:solidFill>
                  <a:schemeClr val="bg1"/>
                </a:solidFill>
                <a:latin typeface="Avenir Next Ultra Light"/>
              </a:rPr>
              <a:t> 1.0</a:t>
            </a:r>
            <a:endParaRPr lang="pt-BR" dirty="0">
              <a:solidFill>
                <a:schemeClr val="bg1"/>
              </a:solidFill>
              <a:latin typeface="Avenir Next Ultra Light"/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81C371D3-C0F9-2B16-8BFB-3CAC074F8333}"/>
              </a:ext>
            </a:extLst>
          </p:cNvPr>
          <p:cNvCxnSpPr>
            <a:cxnSpLocks/>
          </p:cNvCxnSpPr>
          <p:nvPr/>
        </p:nvCxnSpPr>
        <p:spPr>
          <a:xfrm>
            <a:off x="1422400" y="5194305"/>
            <a:ext cx="9525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185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9EEF1-1745-EF57-3047-3F925AACD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D18A03-7904-57BF-3541-5582D859E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CX </a:t>
            </a:r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Solutions</a:t>
            </a:r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 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(</a:t>
            </a:r>
            <a:r>
              <a:rPr lang="pt-BR" sz="2400" err="1">
                <a:solidFill>
                  <a:srgbClr val="FF7D39"/>
                </a:solidFill>
                <a:latin typeface="Avenir Next Medium" panose="020B0503020202020204" pitchFamily="34" charset="0"/>
              </a:rPr>
              <a:t>Customer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 Service)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pic>
        <p:nvPicPr>
          <p:cNvPr id="7" name="Imagem 6" descr="Desenho de laranja&#10;&#10;O conteúdo gerado por IA pode estar incorreto.">
            <a:extLst>
              <a:ext uri="{FF2B5EF4-FFF2-40B4-BE49-F238E27FC236}">
                <a16:creationId xmlns:a16="http://schemas.microsoft.com/office/drawing/2014/main" id="{9B76B1A3-5FBD-A734-D373-57E63577F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32813" y1="80078" x2="33008" y2="80273"/>
                        <a14:backgroundMark x1="38477" y1="76758" x2="38477" y2="76758"/>
                        <a14:backgroundMark x1="43164" y1="75195" x2="43164" y2="75195"/>
                        <a14:backgroundMark x1="68555" y1="72852" x2="68555" y2="728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27306" y="4693306"/>
            <a:ext cx="2164694" cy="216469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727D32E-56D2-81FB-4079-3AF150AFD4BA}"/>
              </a:ext>
            </a:extLst>
          </p:cNvPr>
          <p:cNvSpPr txBox="1"/>
          <p:nvPr/>
        </p:nvSpPr>
        <p:spPr>
          <a:xfrm>
            <a:off x="838199" y="1388866"/>
            <a:ext cx="108379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CX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are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strategies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technologies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practices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aimed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at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improving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experience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at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all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touchpoints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company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—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from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first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website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visit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after-sales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Customers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may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be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suppliers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or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even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internal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such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as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employees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served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by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HR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department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contacted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by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tech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team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or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sales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force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supported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by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b="0" i="0" err="1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company</a:t>
            </a:r>
            <a:r>
              <a:rPr lang="pt-BR" sz="1600" b="0" i="0">
                <a:solidFill>
                  <a:schemeClr val="bg1">
                    <a:lumMod val="75000"/>
                  </a:schemeClr>
                </a:solidFill>
                <a:effectLst/>
                <a:latin typeface="Avenir Next" panose="020B0503020202020204" pitchFamily="34" charset="0"/>
              </a:rPr>
              <a:t>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BAEF16A-68F4-09A2-0FBF-C7D8DD9DA6CE}"/>
              </a:ext>
            </a:extLst>
          </p:cNvPr>
          <p:cNvSpPr txBox="1"/>
          <p:nvPr/>
        </p:nvSpPr>
        <p:spPr>
          <a:xfrm>
            <a:off x="838199" y="2714429"/>
            <a:ext cx="2392681" cy="2926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Pains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Low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r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etention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High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churn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cancelation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) taxes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Negative brand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reputation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Lack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integrated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view</a:t>
            </a:r>
            <a:endParaRPr lang="pt-BR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2C50D84-3D74-64DA-B810-9BDD77237624}"/>
              </a:ext>
            </a:extLst>
          </p:cNvPr>
          <p:cNvSpPr txBox="1"/>
          <p:nvPr/>
        </p:nvSpPr>
        <p:spPr>
          <a:xfrm>
            <a:off x="3745991" y="2697850"/>
            <a:ext cx="3008377" cy="3965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Benefits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Increased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satisfaction</a:t>
            </a:r>
            <a:r>
              <a:rPr lang="pt-BR" sz="1400" b="1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loyalty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Reduced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churn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increased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LTV</a:t>
            </a:r>
            <a:r>
              <a:rPr lang="pt-BR" sz="1400" b="1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(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life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time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value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Improved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reputation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NPS</a:t>
            </a:r>
            <a:r>
              <a:rPr lang="pt-BR" sz="1400" b="1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(net promoter score)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Greater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operational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efficiency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through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automation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personalization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Revenue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growth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through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more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effective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upsell</a:t>
            </a:r>
            <a:r>
              <a:rPr lang="pt-BR" sz="1400" b="1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cross</a:t>
            </a:r>
            <a:r>
              <a:rPr lang="pt-BR" sz="1400" b="1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-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sell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.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54930F95-1266-8F01-39F9-05F50F0DE02D}"/>
              </a:ext>
            </a:extLst>
          </p:cNvPr>
          <p:cNvCxnSpPr>
            <a:cxnSpLocks/>
          </p:cNvCxnSpPr>
          <p:nvPr/>
        </p:nvCxnSpPr>
        <p:spPr>
          <a:xfrm>
            <a:off x="3464706" y="2697850"/>
            <a:ext cx="0" cy="3965188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C68BD44F-91F8-E274-D105-6234E4FDF711}"/>
              </a:ext>
            </a:extLst>
          </p:cNvPr>
          <p:cNvCxnSpPr>
            <a:cxnSpLocks/>
          </p:cNvCxnSpPr>
          <p:nvPr/>
        </p:nvCxnSpPr>
        <p:spPr>
          <a:xfrm>
            <a:off x="6994290" y="2594218"/>
            <a:ext cx="0" cy="4068820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D6C703B5-D215-FBAC-11F7-B0C3A53B17DC}"/>
              </a:ext>
            </a:extLst>
          </p:cNvPr>
          <p:cNvSpPr txBox="1"/>
          <p:nvPr/>
        </p:nvSpPr>
        <p:spPr>
          <a:xfrm>
            <a:off x="7234213" y="2692400"/>
            <a:ext cx="4604216" cy="1949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How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can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help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your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company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Omnichannel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service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platforms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(chat, e-mail, social media)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2. Feedback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and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sentiment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analysis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tools</a:t>
            </a: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3. 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360º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view</a:t>
            </a: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4. </a:t>
            </a:r>
            <a:r>
              <a:rPr lang="pt-BR" sz="1400" i="0">
                <a:solidFill>
                  <a:srgbClr val="FF0000"/>
                </a:solidFill>
                <a:effectLst/>
                <a:latin typeface="Avenir Next" panose="020B0503020202020204" pitchFamily="34" charset="0"/>
              </a:rPr>
              <a:t>Artificial </a:t>
            </a:r>
            <a:r>
              <a:rPr lang="pt-BR" sz="1400" i="0" err="1">
                <a:solidFill>
                  <a:srgbClr val="FF0000"/>
                </a:solidFill>
                <a:effectLst/>
                <a:latin typeface="Avenir Next" panose="020B0503020202020204" pitchFamily="34" charset="0"/>
              </a:rPr>
              <a:t>Inteligence</a:t>
            </a:r>
            <a:r>
              <a:rPr lang="pt-BR" sz="1400" i="0">
                <a:solidFill>
                  <a:srgbClr val="FF0000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for personal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journeys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, self-service,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automation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and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productivity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improvement</a:t>
            </a: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B6B6F50-0125-6579-E1FB-2E6F34616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585" y="5482256"/>
            <a:ext cx="1070278" cy="793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6F223929-B063-A2FC-4907-22BD1691AB23}"/>
              </a:ext>
            </a:extLst>
          </p:cNvPr>
          <p:cNvSpPr txBox="1"/>
          <p:nvPr/>
        </p:nvSpPr>
        <p:spPr>
          <a:xfrm>
            <a:off x="7234213" y="4987895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Main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partners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852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017101-4F53-A331-B153-0F7DD420A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CX </a:t>
            </a:r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Solutions</a:t>
            </a:r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 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(</a:t>
            </a:r>
            <a:r>
              <a:rPr lang="pt-BR" sz="2400" err="1">
                <a:solidFill>
                  <a:srgbClr val="FF7D39"/>
                </a:solidFill>
                <a:latin typeface="Avenir Next Medium" panose="020B0503020202020204" pitchFamily="34" charset="0"/>
              </a:rPr>
              <a:t>Personalized</a:t>
            </a:r>
            <a:r>
              <a:rPr lang="pt-BR" sz="2400">
                <a:solidFill>
                  <a:srgbClr val="FF7D39"/>
                </a:solidFill>
                <a:latin typeface="Avenir Next Medium" panose="020B0503020202020204" pitchFamily="34" charset="0"/>
              </a:rPr>
              <a:t> Shopping Experience)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F5E95C1-26BC-24B5-D494-3F71D6363191}"/>
              </a:ext>
            </a:extLst>
          </p:cNvPr>
          <p:cNvSpPr txBox="1"/>
          <p:nvPr/>
        </p:nvSpPr>
        <p:spPr>
          <a:xfrm>
            <a:off x="838199" y="1388866"/>
            <a:ext cx="10837985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These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are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technologies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that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allow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you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to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adapt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, in real time,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each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customer’s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experience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based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on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their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behavior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,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preferences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,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and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purchase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history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—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creating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unique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and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relevant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journeys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across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all</a:t>
            </a:r>
            <a:r>
              <a:rPr lang="pt-BR" sz="16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 </a:t>
            </a:r>
            <a:r>
              <a:rPr lang="pt-BR" sz="1600" b="1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/>
              </a:rPr>
              <a:t>channels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(web, app, </a:t>
            </a:r>
            <a:r>
              <a:rPr lang="pt-BR" sz="1600" dirty="0">
                <a:solidFill>
                  <a:srgbClr val="D6D6D6"/>
                </a:solidFill>
                <a:latin typeface="Avenir Next"/>
              </a:rPr>
              <a:t>e-mail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, </a:t>
            </a:r>
            <a:r>
              <a:rPr lang="pt-BR" sz="1600" b="0" i="0" dirty="0" err="1">
                <a:solidFill>
                  <a:srgbClr val="D6D6D6"/>
                </a:solidFill>
                <a:effectLst/>
                <a:latin typeface="Avenir Next"/>
              </a:rPr>
              <a:t>physical</a:t>
            </a:r>
            <a:r>
              <a:rPr lang="pt-BR" sz="1600" b="0" i="0" dirty="0">
                <a:solidFill>
                  <a:srgbClr val="D6D6D6"/>
                </a:solidFill>
                <a:effectLst/>
                <a:latin typeface="Avenir Next"/>
              </a:rPr>
              <a:t> store, etc.).</a:t>
            </a:r>
            <a:endParaRPr lang="pt-BR" sz="1600" b="0" i="0" dirty="0">
              <a:solidFill>
                <a:schemeClr val="bg1">
                  <a:lumMod val="75000"/>
                </a:schemeClr>
              </a:solidFill>
              <a:effectLst/>
              <a:latin typeface="Avenir Next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912F956E-00BC-D6E0-A9C7-EEE0A0C70E61}"/>
              </a:ext>
            </a:extLst>
          </p:cNvPr>
          <p:cNvSpPr txBox="1"/>
          <p:nvPr/>
        </p:nvSpPr>
        <p:spPr>
          <a:xfrm>
            <a:off x="838200" y="2714429"/>
            <a:ext cx="1680714" cy="3572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Pains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Generic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irrelevant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experience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Low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conversion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rates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cart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abandonment</a:t>
            </a: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Difficulty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activating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all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segments</a:t>
            </a:r>
            <a:endParaRPr lang="pt-BR" sz="1400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Channel</a:t>
            </a:r>
            <a:r>
              <a:rPr lang="pt-BR" sz="1400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bg1">
                    <a:lumMod val="65000"/>
                  </a:schemeClr>
                </a:solidFill>
                <a:latin typeface="Avenir Next" panose="020B0503020202020204" pitchFamily="34" charset="0"/>
              </a:rPr>
              <a:t>misalignment</a:t>
            </a:r>
            <a:endParaRPr lang="pt-BR" i="0">
              <a:solidFill>
                <a:schemeClr val="bg1">
                  <a:lumMod val="6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F58E496-EE01-EE91-9E1F-9298A5E05F8F}"/>
              </a:ext>
            </a:extLst>
          </p:cNvPr>
          <p:cNvSpPr txBox="1"/>
          <p:nvPr/>
        </p:nvSpPr>
        <p:spPr>
          <a:xfrm>
            <a:off x="2926751" y="2692400"/>
            <a:ext cx="1972566" cy="3672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Benefits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Increased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conversion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average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ticket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size</a:t>
            </a:r>
            <a:b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>
              <a:solidFill>
                <a:schemeClr val="bg1">
                  <a:lumMod val="65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Reduced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cart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abandonment</a:t>
            </a:r>
            <a:b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 b="1">
              <a:solidFill>
                <a:schemeClr val="tx1">
                  <a:lumMod val="50000"/>
                  <a:lumOff val="50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Improved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loyalty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i="0" err="1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retention</a:t>
            </a:r>
            <a:b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400" b="1">
              <a:solidFill>
                <a:schemeClr val="tx1">
                  <a:lumMod val="50000"/>
                  <a:lumOff val="50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Seamless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consistent</a:t>
            </a:r>
            <a:r>
              <a:rPr lang="pt-BR" sz="14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4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experience</a:t>
            </a:r>
            <a:r>
              <a:rPr lang="pt-BR" sz="14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across</a:t>
            </a:r>
            <a:r>
              <a:rPr lang="pt-BR" sz="14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all</a:t>
            </a:r>
            <a:r>
              <a:rPr lang="pt-BR" sz="14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4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channels</a:t>
            </a:r>
            <a:r>
              <a:rPr lang="pt-BR" sz="1400" i="0">
                <a:solidFill>
                  <a:schemeClr val="bg1">
                    <a:lumMod val="65000"/>
                  </a:schemeClr>
                </a:solidFill>
                <a:effectLst/>
                <a:latin typeface="Avenir Next" panose="020B0503020202020204" pitchFamily="34" charset="0"/>
              </a:rPr>
              <a:t>.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DC4B7E1-694E-89CE-C3A6-FA39806E93FE}"/>
              </a:ext>
            </a:extLst>
          </p:cNvPr>
          <p:cNvCxnSpPr>
            <a:cxnSpLocks/>
          </p:cNvCxnSpPr>
          <p:nvPr/>
        </p:nvCxnSpPr>
        <p:spPr>
          <a:xfrm>
            <a:off x="2722832" y="2692400"/>
            <a:ext cx="0" cy="372020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6C708C7F-012D-939E-84C0-D5FA96595912}"/>
              </a:ext>
            </a:extLst>
          </p:cNvPr>
          <p:cNvCxnSpPr>
            <a:cxnSpLocks/>
          </p:cNvCxnSpPr>
          <p:nvPr/>
        </p:nvCxnSpPr>
        <p:spPr>
          <a:xfrm>
            <a:off x="5096480" y="2588768"/>
            <a:ext cx="0" cy="3823835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B0CE135A-3034-6605-186B-166647D303B9}"/>
              </a:ext>
            </a:extLst>
          </p:cNvPr>
          <p:cNvSpPr txBox="1"/>
          <p:nvPr/>
        </p:nvSpPr>
        <p:spPr>
          <a:xfrm>
            <a:off x="5293644" y="2692400"/>
            <a:ext cx="6544779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How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can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help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your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company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Predictive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recommendations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based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behavior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purchase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history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Personalization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from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first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visit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even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anonymous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users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Dynamic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segmentation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based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location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weather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device,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more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Event-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triggered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messages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(e.g.,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cart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abandonment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product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browsing)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A/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testing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continuous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optimization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validate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what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works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best</a:t>
            </a:r>
            <a:endParaRPr lang="pt-BR" sz="1200" b="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Mastercard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consumption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data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forecast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future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behavior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0BC595C-4C50-36A9-D739-CAE9059A34BD}"/>
              </a:ext>
            </a:extLst>
          </p:cNvPr>
          <p:cNvSpPr txBox="1"/>
          <p:nvPr/>
        </p:nvSpPr>
        <p:spPr>
          <a:xfrm>
            <a:off x="5293644" y="5047654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Main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partners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11CD57D-4CCC-BF9E-BB17-B470BEACF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940" y="5580359"/>
            <a:ext cx="2598612" cy="39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m 23" descr="Imagem digital fictícia de personagem de desenho animado&#10;&#10;O conteúdo gerado por IA pode estar incorreto.">
            <a:extLst>
              <a:ext uri="{FF2B5EF4-FFF2-40B4-BE49-F238E27FC236}">
                <a16:creationId xmlns:a16="http://schemas.microsoft.com/office/drawing/2014/main" id="{81FE84E1-12AB-D6EF-DA2E-C694E175C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4570" y1="13184" x2="29297" y2="20996"/>
                        <a14:foregroundMark x1="29297" y1="20996" x2="29199" y2="264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97853" y="4610874"/>
            <a:ext cx="1972563" cy="197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16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4F1ED-E5CC-36A1-A5CE-9848FE1C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58176A-173F-B790-6AD7-C75DA304E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E-Commerce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2B17329-5DE6-0F79-DE31-ECD81A9CF34E}"/>
              </a:ext>
            </a:extLst>
          </p:cNvPr>
          <p:cNvSpPr txBox="1"/>
          <p:nvPr/>
        </p:nvSpPr>
        <p:spPr>
          <a:xfrm>
            <a:off x="838199" y="1388866"/>
            <a:ext cx="108379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E-commerce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platforms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are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technological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solutions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that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allow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the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creation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, management,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scaling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of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online stores. They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support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everything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from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website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development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to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product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management,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payments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logistics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digital marketing.</a:t>
            </a:r>
            <a:endParaRPr lang="pt-BR" sz="1600" b="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E7A042C-37F6-7A67-3045-36B5B55A562C}"/>
              </a:ext>
            </a:extLst>
          </p:cNvPr>
          <p:cNvSpPr txBox="1"/>
          <p:nvPr/>
        </p:nvSpPr>
        <p:spPr>
          <a:xfrm>
            <a:off x="838200" y="2315187"/>
            <a:ext cx="1680714" cy="3726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Pains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Difficulty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launching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scaling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a digital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sales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channel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Lack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integration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across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channels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(online,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physical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marketplaces)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Inconsistent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shopping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experiences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4.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Low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flexibility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personalize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customer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journey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5. High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costs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maintaining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legacy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systems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32D62DF-DD05-33F3-8983-E72BC8A277D9}"/>
              </a:ext>
            </a:extLst>
          </p:cNvPr>
          <p:cNvSpPr txBox="1"/>
          <p:nvPr/>
        </p:nvSpPr>
        <p:spPr>
          <a:xfrm>
            <a:off x="2926750" y="2315187"/>
            <a:ext cx="2024807" cy="41344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Benefits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MACH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Architecture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Microservices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API-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first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Cloud-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native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Headless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Full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freedom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customization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integration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any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system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Scalability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cloud-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agnostic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global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infrastructure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Unified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omnichannel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experiences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Lower total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cost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ownership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(TCO)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long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term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Reduced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vendor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dependency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vendor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lock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-in)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6EBD2E36-2124-7899-E60D-B9C8D1D4053E}"/>
              </a:ext>
            </a:extLst>
          </p:cNvPr>
          <p:cNvCxnSpPr>
            <a:cxnSpLocks/>
          </p:cNvCxnSpPr>
          <p:nvPr/>
        </p:nvCxnSpPr>
        <p:spPr>
          <a:xfrm>
            <a:off x="2722832" y="2315187"/>
            <a:ext cx="0" cy="4319131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32C6FCE1-89ED-61E6-AFE4-826F61243FBE}"/>
              </a:ext>
            </a:extLst>
          </p:cNvPr>
          <p:cNvCxnSpPr>
            <a:cxnSpLocks/>
          </p:cNvCxnSpPr>
          <p:nvPr/>
        </p:nvCxnSpPr>
        <p:spPr>
          <a:xfrm>
            <a:off x="5096480" y="2315187"/>
            <a:ext cx="0" cy="442276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F9B7A70-FB38-FEF7-80DC-B56082A89F58}"/>
              </a:ext>
            </a:extLst>
          </p:cNvPr>
          <p:cNvSpPr txBox="1"/>
          <p:nvPr/>
        </p:nvSpPr>
        <p:spPr>
          <a:xfrm>
            <a:off x="5293644" y="2315187"/>
            <a:ext cx="6544779" cy="1918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How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can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help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your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company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Development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virtual stores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mastery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all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stages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process</a:t>
            </a:r>
            <a:endParaRPr lang="pt-BR" sz="1200" b="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Multichannel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sales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(website, social media, marketplaces,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physical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stores)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Digital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marketing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tools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SEO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Fast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fully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customized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implementations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(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headless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commerce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Scalability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from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small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shops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enterprise-level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Varied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operating</a:t>
            </a:r>
            <a:r>
              <a:rPr lang="pt-BR" sz="1200" b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models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Retail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D2C, B2B, B2C,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Marketplaces.</a:t>
            </a:r>
            <a:endParaRPr lang="pt-BR" sz="1200" b="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3DCBE07-53AD-2ADB-069E-6B3E60DDE9F5}"/>
              </a:ext>
            </a:extLst>
          </p:cNvPr>
          <p:cNvSpPr txBox="1"/>
          <p:nvPr/>
        </p:nvSpPr>
        <p:spPr>
          <a:xfrm>
            <a:off x="5293644" y="4553874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Main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partners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22" name="Imagem 21" descr="Pessoa segurando guarda-chuva&#10;&#10;O conteúdo gerado por IA pode estar incorreto.">
            <a:extLst>
              <a:ext uri="{FF2B5EF4-FFF2-40B4-BE49-F238E27FC236}">
                <a16:creationId xmlns:a16="http://schemas.microsoft.com/office/drawing/2014/main" id="{3FF85BC0-A320-2C3C-2AF0-C14FC7E49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941" l="9961" r="92871">
                        <a14:foregroundMark x1="89160" y1="49316" x2="92871" y2="42676"/>
                        <a14:foregroundMark x1="92871" y1="42676" x2="89941" y2="521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19672" y="4439249"/>
            <a:ext cx="2418751" cy="2418751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55D76493-E7F2-646F-1CC6-53C0EC69F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024" y="5064854"/>
            <a:ext cx="1195952" cy="69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824B8E7-1F84-D692-4E39-8C79F30E91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258" y="5158060"/>
            <a:ext cx="874256" cy="65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A979CC02-A7F1-EFEA-37DC-E1B3EC967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432" y="5176090"/>
            <a:ext cx="1466726" cy="42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709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F26B6-788C-852A-1B9C-7B828BF59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9FCD53-AD18-5492-A127-ED969F3B4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Innovation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ACD2A74-C130-DAFD-2A02-7351A6D09775}"/>
              </a:ext>
            </a:extLst>
          </p:cNvPr>
          <p:cNvSpPr txBox="1"/>
          <p:nvPr/>
        </p:nvSpPr>
        <p:spPr>
          <a:xfrm>
            <a:off x="838199" y="1388866"/>
            <a:ext cx="108379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Innovation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is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essential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for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companies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to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remain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competitive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relevant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. It helps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reduce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costs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automate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processes,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deliver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more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efficient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customer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experiences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.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By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adopting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technologies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like AI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no-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code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platforms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, businesses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gain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agility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and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adaptability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in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the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 </a:t>
            </a:r>
            <a:r>
              <a:rPr lang="pt-BR" sz="1600" b="0" i="0" err="1">
                <a:solidFill>
                  <a:srgbClr val="D6D6D6"/>
                </a:solidFill>
                <a:effectLst/>
                <a:latin typeface="Segoe Sans"/>
              </a:rPr>
              <a:t>market</a:t>
            </a:r>
            <a:r>
              <a:rPr lang="pt-BR" sz="1600" b="0" i="0">
                <a:solidFill>
                  <a:srgbClr val="D6D6D6"/>
                </a:solidFill>
                <a:effectLst/>
                <a:latin typeface="Segoe Sans"/>
              </a:rPr>
              <a:t>.</a:t>
            </a:r>
            <a:endParaRPr lang="pt-BR" sz="1600" b="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0E0E01F-079D-729E-BEA3-7BDB355F9A99}"/>
              </a:ext>
            </a:extLst>
          </p:cNvPr>
          <p:cNvSpPr txBox="1"/>
          <p:nvPr/>
        </p:nvSpPr>
        <p:spPr>
          <a:xfrm>
            <a:off x="838200" y="2434932"/>
            <a:ext cx="1680714" cy="3580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Pains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>
              <a:spcBef>
                <a:spcPts val="3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Costs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repetitive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manual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tasks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2.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Infrastructure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costs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control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Customized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developments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tailor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made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  <a:b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4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Rapid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developments</a:t>
            </a:r>
            <a:b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5.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Problems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with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indoor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or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outdoor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navigation</a:t>
            </a:r>
            <a:endParaRPr lang="pt-BR" sz="1200">
              <a:solidFill>
                <a:schemeClr val="bg1">
                  <a:lumMod val="50000"/>
                </a:schemeClr>
              </a:solidFill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535A32E-2D78-843E-ED45-DF0C5AD94DF5}"/>
              </a:ext>
            </a:extLst>
          </p:cNvPr>
          <p:cNvSpPr txBox="1"/>
          <p:nvPr/>
        </p:nvSpPr>
        <p:spPr>
          <a:xfrm>
            <a:off x="2926750" y="2434932"/>
            <a:ext cx="2024807" cy="37959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Benefits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1. Task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automation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using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Artificial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Intelligence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Agents</a:t>
            </a:r>
            <a:b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</a:br>
            <a:endParaRPr lang="pt-BR" sz="1200" b="1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2. Consulting for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implementation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FinOps</a:t>
            </a:r>
            <a:r>
              <a:rPr lang="pt-BR" sz="1200" b="1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initiatives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b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</a:b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3.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Development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with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Cloud, </a:t>
            </a:r>
            <a:r>
              <a:rPr lang="pt-BR" sz="1200" b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No-</a:t>
            </a:r>
            <a:r>
              <a:rPr lang="pt-BR" sz="1200" b="1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Code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or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b="1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Low-Code</a:t>
            </a:r>
            <a:r>
              <a:rPr lang="pt-BR" sz="1200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bg1">
                    <a:lumMod val="50000"/>
                  </a:schemeClr>
                </a:solidFill>
                <a:latin typeface="Avenir Next" panose="020B0503020202020204" pitchFamily="34" charset="0"/>
              </a:rPr>
              <a:t>platforms</a:t>
            </a:r>
            <a:endParaRPr lang="pt-BR" sz="1200">
              <a:solidFill>
                <a:schemeClr val="bg1">
                  <a:lumMod val="50000"/>
                </a:schemeClr>
              </a:solidFill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b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bg1">
                    <a:lumMod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Complete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Indoor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Outdoor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navigation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task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execution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maintenance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etc</a:t>
            </a:r>
            <a:endParaRPr lang="pt-BR" sz="1200" i="0">
              <a:solidFill>
                <a:schemeClr val="bg1">
                  <a:lumMod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38337B36-0E2C-6801-9BC6-294B7C9F7F5D}"/>
              </a:ext>
            </a:extLst>
          </p:cNvPr>
          <p:cNvCxnSpPr>
            <a:cxnSpLocks/>
          </p:cNvCxnSpPr>
          <p:nvPr/>
        </p:nvCxnSpPr>
        <p:spPr>
          <a:xfrm>
            <a:off x="2722832" y="2434932"/>
            <a:ext cx="0" cy="3740816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71B7D6DB-CBBA-D8A2-29B9-3D905D497540}"/>
              </a:ext>
            </a:extLst>
          </p:cNvPr>
          <p:cNvCxnSpPr>
            <a:cxnSpLocks/>
          </p:cNvCxnSpPr>
          <p:nvPr/>
        </p:nvCxnSpPr>
        <p:spPr>
          <a:xfrm>
            <a:off x="5096480" y="2434932"/>
            <a:ext cx="0" cy="3740816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4FE0F67-E0C2-368F-062C-E19D92468CD3}"/>
              </a:ext>
            </a:extLst>
          </p:cNvPr>
          <p:cNvSpPr txBox="1"/>
          <p:nvPr/>
        </p:nvSpPr>
        <p:spPr>
          <a:xfrm>
            <a:off x="5293644" y="2434932"/>
            <a:ext cx="6544779" cy="21031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How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can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help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your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company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marL="228600" indent="-228600" algn="l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Development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AI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agents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various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activities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</a:t>
            </a: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Customer</a:t>
            </a: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service</a:t>
            </a:r>
            <a:endParaRPr lang="pt-BR" sz="1200">
              <a:solidFill>
                <a:schemeClr val="tx1">
                  <a:lumMod val="50000"/>
                  <a:lumOff val="50000"/>
                </a:schemeClr>
              </a:solidFill>
              <a:latin typeface="Avenir Next" panose="020B0503020202020204" pitchFamily="34" charset="0"/>
            </a:endParaRP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Infrastructure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task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automation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marL="685800" lvl="1" indent="-228600">
              <a:spcBef>
                <a:spcPts val="300"/>
              </a:spcBef>
              <a:spcAft>
                <a:spcPts val="300"/>
              </a:spcAft>
              <a:buAutoNum type="arabicPeriod"/>
            </a:pPr>
            <a:r>
              <a:rPr lang="pt-BR" sz="12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Content</a:t>
            </a: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 </a:t>
            </a:r>
            <a:r>
              <a:rPr lang="pt-BR" sz="1200" err="1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production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2.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Traditional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development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no-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code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/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low-code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mobile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cloud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platforms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;</a:t>
            </a:r>
            <a:endParaRPr lang="pt-BR" sz="1200" b="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Implementation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indoor/outdoor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location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execution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tasks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maintenance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etc</a:t>
            </a:r>
            <a:endParaRPr lang="pt-BR" sz="1200" b="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782EAB17-C88A-DAB9-D191-3CCA10845CB8}"/>
              </a:ext>
            </a:extLst>
          </p:cNvPr>
          <p:cNvSpPr txBox="1"/>
          <p:nvPr/>
        </p:nvSpPr>
        <p:spPr>
          <a:xfrm>
            <a:off x="5293644" y="4705883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Main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partners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5" name="Imagem 4" descr="Desenho de pessoa com a mão&#10;&#10;O conteúdo gerado por IA pode estar incorreto.">
            <a:extLst>
              <a:ext uri="{FF2B5EF4-FFF2-40B4-BE49-F238E27FC236}">
                <a16:creationId xmlns:a16="http://schemas.microsoft.com/office/drawing/2014/main" id="{FA660CFB-2276-F540-2FA2-5B7D0CE49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1" b="89844" l="7422" r="89941">
                        <a14:foregroundMark x1="8789" y1="58789" x2="7422" y2="60645"/>
                        <a14:foregroundMark x1="89160" y1="16113" x2="89160" y2="16113"/>
                        <a14:foregroundMark x1="88672" y1="16602" x2="88672" y2="16602"/>
                        <a14:foregroundMark x1="86816" y1="17383" x2="89941" y2="158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34997" y="4579645"/>
            <a:ext cx="2278355" cy="2278355"/>
          </a:xfrm>
          <a:prstGeom prst="rect">
            <a:avLst/>
          </a:prstGeom>
        </p:spPr>
      </p:pic>
      <p:pic>
        <p:nvPicPr>
          <p:cNvPr id="6146" name="Picture 2" descr="Insider Navigation">
            <a:extLst>
              <a:ext uri="{FF2B5EF4-FFF2-40B4-BE49-F238E27FC236}">
                <a16:creationId xmlns:a16="http://schemas.microsoft.com/office/drawing/2014/main" id="{11BC7126-716C-37BE-663B-43C6EE578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43" y="5153313"/>
            <a:ext cx="2660650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845879F2-697F-3AE4-610D-D51AD09C5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20" y="5206094"/>
            <a:ext cx="1365250" cy="76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A81196A0-79CC-5CD5-B256-480EEA517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43" y="5773141"/>
            <a:ext cx="1482984" cy="4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47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81B77-98AB-27E0-A3AA-217B7A390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43D5C3-5910-3417-C184-CCD502F3E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Agriculture</a:t>
            </a:r>
            <a:r>
              <a:rPr lang="pt-BR">
                <a:solidFill>
                  <a:srgbClr val="FF7D39"/>
                </a:solidFill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latin typeface="Avenir Next Medium" panose="020B0503020202020204" pitchFamily="34" charset="0"/>
              </a:rPr>
              <a:t>Solutions</a:t>
            </a:r>
            <a:endParaRPr lang="pt-BR">
              <a:solidFill>
                <a:srgbClr val="FF7D39"/>
              </a:solidFill>
              <a:latin typeface="Avenir Next Medium" panose="020B0503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7C513AD-6721-473C-175D-87188DA9963B}"/>
              </a:ext>
            </a:extLst>
          </p:cNvPr>
          <p:cNvSpPr txBox="1"/>
          <p:nvPr/>
        </p:nvSpPr>
        <p:spPr>
          <a:xfrm>
            <a:off x="838199" y="1388866"/>
            <a:ext cx="108379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600"/>
              </a:spcBef>
              <a:spcAft>
                <a:spcPts val="300"/>
              </a:spcAft>
              <a:buNone/>
            </a:pP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Integrated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digital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that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help agribusiness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companies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manage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entire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agricultural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production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chain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from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crop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planning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commercialization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—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a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focus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on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efficiency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sustainability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600" i="0" err="1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profitability</a:t>
            </a:r>
            <a:r>
              <a:rPr lang="pt-BR" sz="1600" i="0">
                <a:solidFill>
                  <a:srgbClr val="D6D6D6"/>
                </a:solidFill>
                <a:effectLst/>
                <a:latin typeface="Avenir Next" panose="020B0503020202020204" pitchFamily="34" charset="0"/>
              </a:rPr>
              <a:t>.</a:t>
            </a:r>
            <a:endParaRPr lang="pt-BR" sz="1600" i="0">
              <a:solidFill>
                <a:schemeClr val="bg1">
                  <a:lumMod val="75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7DB511F-8DC1-6FDA-46A2-C2FFA6E1ADB8}"/>
              </a:ext>
            </a:extLst>
          </p:cNvPr>
          <p:cNvSpPr txBox="1"/>
          <p:nvPr/>
        </p:nvSpPr>
        <p:spPr>
          <a:xfrm>
            <a:off x="838199" y="2179592"/>
            <a:ext cx="1899903" cy="3611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Pains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1.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Lack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visibility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agricultural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operations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Inefficient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resource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management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water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inputs)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Challenges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traceability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regulatory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compliance</a:t>
            </a:r>
            <a:b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Low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across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areas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(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field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logistics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finance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600"/>
              </a:spcAft>
            </a:pPr>
            <a:endParaRPr lang="pt-BR" sz="1200" b="1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600"/>
              </a:spcAft>
            </a:pP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CFCDD72-3FA6-6758-67A3-B787FA914BE9}"/>
              </a:ext>
            </a:extLst>
          </p:cNvPr>
          <p:cNvSpPr txBox="1"/>
          <p:nvPr/>
        </p:nvSpPr>
        <p:spPr>
          <a:xfrm>
            <a:off x="3237304" y="2157563"/>
            <a:ext cx="2376764" cy="4534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Benefits</a:t>
            </a:r>
            <a:endParaRPr lang="pt-BR">
              <a:solidFill>
                <a:srgbClr val="FF7D39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Smart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agricultural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planning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based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historical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data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climate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forecasts</a:t>
            </a:r>
            <a:b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b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2.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Integrated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management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inputs, labor,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machinery</a:t>
            </a:r>
            <a:b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</a:b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3. Full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traceability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from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production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to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consumer</a:t>
            </a:r>
            <a:b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</a:b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4.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Cost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reduction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through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automation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real-time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control</a:t>
            </a: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b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</a:b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5.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Scalable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cloud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platform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remote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access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mobility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field</a:t>
            </a:r>
            <a:b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</a:b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6.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Specific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livestock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grains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fruits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dairy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more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102BAD1-3361-7EF5-7D74-B4D182546DD3}"/>
              </a:ext>
            </a:extLst>
          </p:cNvPr>
          <p:cNvCxnSpPr>
            <a:cxnSpLocks/>
          </p:cNvCxnSpPr>
          <p:nvPr/>
        </p:nvCxnSpPr>
        <p:spPr>
          <a:xfrm>
            <a:off x="2947120" y="2181092"/>
            <a:ext cx="0" cy="4319131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753728A4-B9EB-752F-4039-1658924F71BB}"/>
              </a:ext>
            </a:extLst>
          </p:cNvPr>
          <p:cNvCxnSpPr>
            <a:cxnSpLocks/>
          </p:cNvCxnSpPr>
          <p:nvPr/>
        </p:nvCxnSpPr>
        <p:spPr>
          <a:xfrm>
            <a:off x="5838353" y="2157563"/>
            <a:ext cx="0" cy="4422763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33CB68A-9327-1AD1-C834-51D8271C621D}"/>
              </a:ext>
            </a:extLst>
          </p:cNvPr>
          <p:cNvSpPr txBox="1"/>
          <p:nvPr/>
        </p:nvSpPr>
        <p:spPr>
          <a:xfrm>
            <a:off x="6095999" y="2157563"/>
            <a:ext cx="5414619" cy="2472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How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Tamago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can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help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your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company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1. Full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consulting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implementation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2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Integration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SAP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/4HANA for financial,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logistics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supply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chain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management (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other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platforms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)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3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Use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of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AI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analytics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agronomic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recommendations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crop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forecasting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4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Support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for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diverse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business models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: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cooperatives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independent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producers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agribusinesses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5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Scalable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cloud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platform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with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remote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access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mobility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in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the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field</a:t>
            </a:r>
            <a:endParaRPr lang="pt-BR" sz="1200" i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venir Next" panose="020B0503020202020204" pitchFamily="34" charset="0"/>
            </a:endParaRP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pt-BR" sz="1200">
                <a:solidFill>
                  <a:schemeClr val="tx1">
                    <a:lumMod val="50000"/>
                    <a:lumOff val="50000"/>
                  </a:schemeClr>
                </a:solidFill>
                <a:latin typeface="Avenir Next" panose="020B0503020202020204" pitchFamily="34" charset="0"/>
              </a:rPr>
              <a:t>6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.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Specific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b="1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solutions</a:t>
            </a:r>
            <a:r>
              <a:rPr lang="pt-BR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for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livestock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grains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fruits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dairy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, </a:t>
            </a:r>
            <a:r>
              <a:rPr lang="pt-BR" sz="1200" i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and</a:t>
            </a:r>
            <a:r>
              <a:rPr lang="pt-BR" sz="1200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venir Next" panose="020B0503020202020204" pitchFamily="34" charset="0"/>
              </a:rPr>
              <a:t> more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B8892B7-E44F-5611-BC39-319975625609}"/>
              </a:ext>
            </a:extLst>
          </p:cNvPr>
          <p:cNvSpPr txBox="1"/>
          <p:nvPr/>
        </p:nvSpPr>
        <p:spPr>
          <a:xfrm>
            <a:off x="6095999" y="4813957"/>
            <a:ext cx="4604209" cy="363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2100"/>
              </a:lnSpc>
              <a:spcBef>
                <a:spcPts val="975"/>
              </a:spcBef>
              <a:spcAft>
                <a:spcPts val="225"/>
              </a:spcAft>
              <a:buNone/>
            </a:pP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Main</a:t>
            </a:r>
            <a:r>
              <a:rPr lang="pt-BR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err="1">
                <a:solidFill>
                  <a:srgbClr val="FF7D39"/>
                </a:solidFill>
                <a:effectLst/>
                <a:latin typeface="Avenir Next Medium" panose="020B0503020202020204" pitchFamily="34" charset="0"/>
              </a:rPr>
              <a:t>partners</a:t>
            </a:r>
            <a:endParaRPr lang="pt-BR" sz="1400">
              <a:solidFill>
                <a:srgbClr val="D6D6D6"/>
              </a:solidFill>
              <a:effectLst/>
              <a:latin typeface="Avenir Next Medium" panose="020B0503020202020204" pitchFamily="34" charset="0"/>
            </a:endParaRPr>
          </a:p>
        </p:txBody>
      </p:sp>
      <p:pic>
        <p:nvPicPr>
          <p:cNvPr id="8196" name="Picture 4" descr="Sap Logo PNG Vectors Free Download">
            <a:extLst>
              <a:ext uri="{FF2B5EF4-FFF2-40B4-BE49-F238E27FC236}">
                <a16:creationId xmlns:a16="http://schemas.microsoft.com/office/drawing/2014/main" id="{C27955A1-ABAE-B084-70EF-CD1916663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800" y="5197775"/>
            <a:ext cx="1295399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magem gerada">
            <a:extLst>
              <a:ext uri="{FF2B5EF4-FFF2-40B4-BE49-F238E27FC236}">
                <a16:creationId xmlns:a16="http://schemas.microsoft.com/office/drawing/2014/main" id="{3EDB919D-C65C-94B5-A407-1D3928EB5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67285" y1="73926" x2="61914" y2="68750"/>
                        <a14:backgroundMark x1="61914" y1="68750" x2="54688" y2="67969"/>
                        <a14:backgroundMark x1="54688" y1="67969" x2="50879" y2="77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045" y="4630035"/>
            <a:ext cx="2227965" cy="2227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466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CA19A-9B9E-C2FE-9446-E197C7BAB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Vista de uma cidade&#10;&#10;O conteúdo gerado por IA pode estar incorreto.">
            <a:extLst>
              <a:ext uri="{FF2B5EF4-FFF2-40B4-BE49-F238E27FC236}">
                <a16:creationId xmlns:a16="http://schemas.microsoft.com/office/drawing/2014/main" id="{2A5A6C72-0E36-7DEB-E87C-02307E5A0B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604"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A9F516B-7CC2-668F-3C4B-ACF8459F659F}"/>
              </a:ext>
            </a:extLst>
          </p:cNvPr>
          <p:cNvSpPr txBox="1"/>
          <p:nvPr/>
        </p:nvSpPr>
        <p:spPr>
          <a:xfrm>
            <a:off x="1282700" y="4982711"/>
            <a:ext cx="8275508" cy="144655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sz="280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Thank</a:t>
            </a:r>
            <a:r>
              <a:rPr lang="pt-BR" sz="2800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 </a:t>
            </a:r>
            <a:r>
              <a:rPr lang="pt-BR" sz="280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you</a:t>
            </a:r>
            <a:r>
              <a:rPr lang="pt-BR" sz="2800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      Obrigado</a:t>
            </a:r>
            <a:r>
              <a:rPr lang="pt-BR" sz="2800" b="0" i="0">
                <a:solidFill>
                  <a:srgbClr val="EEF0FF"/>
                </a:solidFill>
                <a:effectLst/>
                <a:latin typeface="Google Sans"/>
              </a:rPr>
              <a:t>       </a:t>
            </a:r>
            <a:r>
              <a:rPr lang="ja-JP" altLang="pt-BR" sz="2800" b="0" i="0">
                <a:solidFill>
                  <a:srgbClr val="EEF0FF"/>
                </a:solidFill>
                <a:effectLst/>
                <a:latin typeface="Google Sans"/>
              </a:rPr>
              <a:t>ありがとう</a:t>
            </a:r>
            <a:r>
              <a:rPr lang="pt-BR" altLang="ja-JP" sz="2800" b="0" i="0">
                <a:solidFill>
                  <a:srgbClr val="EEF0FF"/>
                </a:solidFill>
                <a:effectLst/>
                <a:latin typeface="Google Sans"/>
              </a:rPr>
              <a:t> 	 </a:t>
            </a:r>
            <a:r>
              <a:rPr lang="pt-BR" sz="2800" err="1">
                <a:solidFill>
                  <a:srgbClr val="EEF0FF"/>
                </a:solidFill>
                <a:effectLst/>
                <a:latin typeface="Avenir Next Medium" panose="020B0503020202020204" pitchFamily="34" charset="0"/>
              </a:rPr>
              <a:t>Hvala</a:t>
            </a:r>
            <a:endParaRPr lang="pt-BR" altLang="ja-JP" sz="2800" b="0" i="0">
              <a:solidFill>
                <a:srgbClr val="EEF0FF"/>
              </a:solidFill>
              <a:effectLst/>
              <a:latin typeface="Google Sans"/>
            </a:endParaRPr>
          </a:p>
          <a:p>
            <a:endParaRPr lang="pt-BR" sz="2000">
              <a:solidFill>
                <a:schemeClr val="bg1"/>
              </a:solidFill>
              <a:latin typeface="Avenir Next" panose="020B0503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pt-BR" sz="2000">
                <a:solidFill>
                  <a:schemeClr val="bg1"/>
                </a:solidFill>
              </a:rPr>
              <a:t>Bruno Katayama</a:t>
            </a:r>
          </a:p>
          <a:p>
            <a:r>
              <a:rPr lang="pt-BR" err="1">
                <a:solidFill>
                  <a:schemeClr val="bg1"/>
                </a:solidFill>
                <a:latin typeface="Avenir Next" panose="020B0503020202020204" pitchFamily="34" charset="0"/>
              </a:rPr>
              <a:t>bruno.katayama@tamago.cx</a:t>
            </a:r>
            <a:endParaRPr lang="pt-BR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EAEED47-DF3D-0ABA-DE63-430EA4E6933F}"/>
              </a:ext>
            </a:extLst>
          </p:cNvPr>
          <p:cNvSpPr txBox="1"/>
          <p:nvPr/>
        </p:nvSpPr>
        <p:spPr>
          <a:xfrm>
            <a:off x="4749800" y="6183039"/>
            <a:ext cx="619760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/>
            <a:r>
              <a:rPr lang="pt-BR" dirty="0" err="1">
                <a:solidFill>
                  <a:schemeClr val="bg1"/>
                </a:solidFill>
              </a:rPr>
              <a:t>June</a:t>
            </a:r>
            <a:r>
              <a:rPr lang="pt-BR" sz="1800" dirty="0">
                <a:solidFill>
                  <a:schemeClr val="bg1"/>
                </a:solidFill>
              </a:rPr>
              <a:t> 2025</a:t>
            </a:r>
            <a:endParaRPr lang="pt-BR" dirty="0">
              <a:solidFill>
                <a:schemeClr val="bg1"/>
              </a:solidFill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24C979D3-027A-3515-BBC7-CD0376996316}"/>
              </a:ext>
            </a:extLst>
          </p:cNvPr>
          <p:cNvCxnSpPr>
            <a:cxnSpLocks/>
          </p:cNvCxnSpPr>
          <p:nvPr/>
        </p:nvCxnSpPr>
        <p:spPr>
          <a:xfrm>
            <a:off x="1422400" y="4813300"/>
            <a:ext cx="9525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Uma imagem contendo mesa, fundo, pintado, superfície&#10;&#10;O conteúdo gerado por IA pode estar incorreto.">
            <a:extLst>
              <a:ext uri="{FF2B5EF4-FFF2-40B4-BE49-F238E27FC236}">
                <a16:creationId xmlns:a16="http://schemas.microsoft.com/office/drawing/2014/main" id="{BF83D75F-1D34-9EDF-7A33-3E89AEB87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6133" r="18675"/>
          <a:stretch/>
        </p:blipFill>
        <p:spPr>
          <a:xfrm>
            <a:off x="9559732" y="4843555"/>
            <a:ext cx="925620" cy="1419820"/>
          </a:xfrm>
          <a:prstGeom prst="rect">
            <a:avLst/>
          </a:prstGeom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B2CC7159-29F7-C2AC-DAEC-3BACC2E09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3714742"/>
            <a:ext cx="3535925" cy="74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125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Escritório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EC48CF2F501B04D913102FC2F79BD7C" ma:contentTypeVersion="7" ma:contentTypeDescription="Crie um novo documento." ma:contentTypeScope="" ma:versionID="a522114f90f2e6d70cfa9b3911457c8d">
  <xsd:schema xmlns:xsd="http://www.w3.org/2001/XMLSchema" xmlns:xs="http://www.w3.org/2001/XMLSchema" xmlns:p="http://schemas.microsoft.com/office/2006/metadata/properties" xmlns:ns2="af1f5f8e-07ff-4c16-aff7-52083304c53f" targetNamespace="http://schemas.microsoft.com/office/2006/metadata/properties" ma:root="true" ma:fieldsID="b675fdd9703c92870a8a8163a5c0aaa7" ns2:_="">
    <xsd:import namespace="af1f5f8e-07ff-4c16-aff7-52083304c5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1f5f8e-07ff-4c16-aff7-52083304c5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D6E0F5E-50AB-498A-BB95-E46F66569E8C}"/>
</file>

<file path=customXml/itemProps2.xml><?xml version="1.0" encoding="utf-8"?>
<ds:datastoreItem xmlns:ds="http://schemas.openxmlformats.org/officeDocument/2006/customXml" ds:itemID="{F125E8A7-1FEB-434C-B779-C139BAD9532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C67F9D-7D21-4FD0-B807-EE27924399E7}">
  <ds:schemaRefs>
    <ds:schemaRef ds:uri="af1f5f8e-07ff-4c16-aff7-52083304c53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7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Tema do Office</vt:lpstr>
      <vt:lpstr>PowerPoint Presentation</vt:lpstr>
      <vt:lpstr>CX Solutions (Customer Service)</vt:lpstr>
      <vt:lpstr>CX Solutions (Personalized Shopping Experience)</vt:lpstr>
      <vt:lpstr>E-Commerce</vt:lpstr>
      <vt:lpstr>Innovation</vt:lpstr>
      <vt:lpstr>Agriculture Solutions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21</cp:revision>
  <dcterms:created xsi:type="dcterms:W3CDTF">2025-03-24T13:33:38Z</dcterms:created>
  <dcterms:modified xsi:type="dcterms:W3CDTF">2025-06-23T18:43:11Z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0x0101009EC48CF2F501B04D913102FC2F79BD7C</vt:lpwstr>
  </property>
</Properties>
</file>